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58" r:id="rId3"/>
    <p:sldId id="285" r:id="rId4"/>
    <p:sldId id="267" r:id="rId5"/>
    <p:sldId id="286" r:id="rId6"/>
    <p:sldId id="287" r:id="rId7"/>
    <p:sldId id="261" r:id="rId8"/>
    <p:sldId id="289" r:id="rId9"/>
    <p:sldId id="257" r:id="rId10"/>
    <p:sldId id="275" r:id="rId11"/>
    <p:sldId id="278" r:id="rId12"/>
    <p:sldId id="288" r:id="rId13"/>
  </p:sldIdLst>
  <p:sldSz cx="9144000" cy="5143500" type="screen16x9"/>
  <p:notesSz cx="7010400" cy="9296400"/>
  <p:embeddedFontLst>
    <p:embeddedFont>
      <p:font typeface="Bradley Hand ITC" panose="03070402050302030203" pitchFamily="66" charset="0"/>
      <p:regular r:id="rId15"/>
    </p:embeddedFont>
    <p:embeddedFont>
      <p:font typeface="Sniglet" panose="020B0604020202020204" charset="0"/>
      <p:regular r:id="rId16"/>
    </p:embeddedFont>
    <p:embeddedFont>
      <p:font typeface="Walter Turncoat"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F4DC51-E0C9-49AD-9D2A-E66EF56BDC0E}">
  <a:tblStyle styleId="{23F4DC51-E0C9-49AD-9D2A-E66EF56BDC0E}"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114" y="486"/>
      </p:cViewPr>
      <p:guideLst/>
    </p:cSldViewPr>
  </p:slideViewPr>
  <p:notesTextViewPr>
    <p:cViewPr>
      <p:scale>
        <a:sx n="1" d="1"/>
        <a:sy n="1" d="1"/>
      </p:scale>
      <p:origin x="0" y="-462"/>
    </p:cViewPr>
  </p:notesTextViewPr>
  <p:notesViewPr>
    <p:cSldViewPr snapToGrid="0">
      <p:cViewPr varScale="1">
        <p:scale>
          <a:sx n="78" d="100"/>
          <a:sy n="78" d="100"/>
        </p:scale>
        <p:origin x="20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7602578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316116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So</a:t>
            </a:r>
            <a:r>
              <a:rPr lang="en-US" baseline="0" dirty="0" smtClean="0"/>
              <a:t> this is a happy but scary time for everyone involved. I know! I have two that went thru this and one </a:t>
            </a:r>
            <a:r>
              <a:rPr lang="en-US" baseline="0" dirty="0" smtClean="0"/>
              <a:t>that went </a:t>
            </a:r>
            <a:r>
              <a:rPr lang="en-US" baseline="0" dirty="0" smtClean="0"/>
              <a:t>thru this </a:t>
            </a:r>
            <a:r>
              <a:rPr lang="en-US" baseline="0" dirty="0" smtClean="0"/>
              <a:t>as an incoming 6</a:t>
            </a:r>
            <a:r>
              <a:rPr lang="en-US" baseline="30000" dirty="0" smtClean="0"/>
              <a:t>th</a:t>
            </a:r>
            <a:r>
              <a:rPr lang="en-US" baseline="0" dirty="0" smtClean="0"/>
              <a:t> grader this year.. </a:t>
            </a:r>
            <a:r>
              <a:rPr lang="en-US" baseline="0" dirty="0" smtClean="0"/>
              <a:t>So, here are some ways I can support: </a:t>
            </a:r>
          </a:p>
          <a:p>
            <a:r>
              <a:rPr lang="en-US" baseline="0" dirty="0" smtClean="0"/>
              <a:t>I have posted this power point along with some articles for parents to read to help them with this transition, I offer two groups that help support with the transition- one that is geared towards girls and helping them develop positive self-talk, affirmation, dealing with conflicts and team building. The other group focuses on how to deal with the stress of transitioning to Middle School. Prior to Mrs. </a:t>
            </a:r>
            <a:r>
              <a:rPr lang="en-US" baseline="0" dirty="0" smtClean="0"/>
              <a:t>Hernandez coming </a:t>
            </a:r>
            <a:r>
              <a:rPr lang="en-US" baseline="0" dirty="0" smtClean="0"/>
              <a:t>back I will have each class for a transition lesson to help with all of those fears and questions. </a:t>
            </a:r>
          </a:p>
        </p:txBody>
      </p:sp>
    </p:spTree>
    <p:extLst>
      <p:ext uri="{BB962C8B-B14F-4D97-AF65-F5344CB8AC3E}">
        <p14:creationId xmlns:p14="http://schemas.microsoft.com/office/powerpoint/2010/main" val="96401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sz="1100" kern="1200" dirty="0" smtClean="0">
                <a:solidFill>
                  <a:schemeClr val="tx1"/>
                </a:solidFill>
                <a:effectLst/>
                <a:latin typeface="+mn-lt"/>
                <a:ea typeface="+mn-ea"/>
                <a:cs typeface="+mn-cs"/>
              </a:rPr>
              <a:t> I will post lots of information about transition as well as summer orientation on my website- Wood will have an orientation half day for all incoming students during the summer as well as the week before school starts with busses, their actual schedules and everything. So please check out my website during the summer if you haven’t received any information from Wood. You can also leave me a message on the website if you have any questions should be during the summer.</a:t>
            </a:r>
            <a:endParaRPr dirty="0"/>
          </a:p>
        </p:txBody>
      </p:sp>
    </p:spTree>
    <p:extLst>
      <p:ext uri="{BB962C8B-B14F-4D97-AF65-F5344CB8AC3E}">
        <p14:creationId xmlns:p14="http://schemas.microsoft.com/office/powerpoint/2010/main" val="239369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For those of you who don’t know</a:t>
            </a:r>
            <a:r>
              <a:rPr lang="en-US" baseline="0" dirty="0" smtClean="0"/>
              <a:t> me, I am the school counselor here at Meadow Hall </a:t>
            </a:r>
            <a:r>
              <a:rPr lang="en-US" baseline="0" dirty="0" smtClean="0"/>
              <a:t>ES..  </a:t>
            </a:r>
            <a:r>
              <a:rPr lang="en-US" dirty="0"/>
              <a:t>I</a:t>
            </a:r>
            <a:r>
              <a:rPr lang="en-US" baseline="0" dirty="0" smtClean="0"/>
              <a:t> </a:t>
            </a:r>
            <a:r>
              <a:rPr lang="en-US" baseline="0" dirty="0" smtClean="0"/>
              <a:t>wanted to meet with you today to give you a brief summary of the transition to Middle School. </a:t>
            </a:r>
            <a:endParaRPr dirty="0"/>
          </a:p>
        </p:txBody>
      </p:sp>
    </p:spTree>
    <p:extLst>
      <p:ext uri="{BB962C8B-B14F-4D97-AF65-F5344CB8AC3E}">
        <p14:creationId xmlns:p14="http://schemas.microsoft.com/office/powerpoint/2010/main" val="243768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As quickly as it came - our</a:t>
            </a:r>
            <a:r>
              <a:rPr lang="en-US" baseline="0" dirty="0" smtClean="0"/>
              <a:t> kindergarten class of </a:t>
            </a:r>
            <a:r>
              <a:rPr lang="en-US" baseline="0" dirty="0" smtClean="0"/>
              <a:t>2012 </a:t>
            </a:r>
            <a:r>
              <a:rPr lang="en-US" baseline="0" dirty="0" smtClean="0"/>
              <a:t>is moving on to 6</a:t>
            </a:r>
            <a:r>
              <a:rPr lang="en-US" baseline="30000" dirty="0" smtClean="0"/>
              <a:t>th</a:t>
            </a:r>
            <a:r>
              <a:rPr lang="en-US" baseline="0" dirty="0" smtClean="0"/>
              <a:t> grade and most of them will attend Wood Middle School!</a:t>
            </a:r>
            <a:endParaRPr lang="en-US" dirty="0"/>
          </a:p>
        </p:txBody>
      </p:sp>
    </p:spTree>
    <p:extLst>
      <p:ext uri="{BB962C8B-B14F-4D97-AF65-F5344CB8AC3E}">
        <p14:creationId xmlns:p14="http://schemas.microsoft.com/office/powerpoint/2010/main" val="313043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701041" y="4415789"/>
            <a:ext cx="5608319" cy="4518145"/>
          </a:xfrm>
          <a:prstGeom prst="rect">
            <a:avLst/>
          </a:prstGeom>
        </p:spPr>
        <p:txBody>
          <a:bodyPr lIns="93162" tIns="93162" rIns="93162" bIns="93162" anchor="t" anchorCtr="0">
            <a:noAutofit/>
          </a:bodyPr>
          <a:lstStyle/>
          <a:p>
            <a:r>
              <a:rPr lang="en-US" dirty="0" smtClean="0"/>
              <a:t>In</a:t>
            </a:r>
            <a:r>
              <a:rPr lang="en-US" baseline="0" dirty="0" smtClean="0"/>
              <a:t> the</a:t>
            </a:r>
            <a:r>
              <a:rPr lang="en-US" dirty="0" smtClean="0"/>
              <a:t> first week</a:t>
            </a:r>
            <a:r>
              <a:rPr lang="en-US" baseline="0" dirty="0" smtClean="0"/>
              <a:t> in January we met with Wood for an Articulation meeting.  During that meeting we  learned about classes being offered this year for incoming 6</a:t>
            </a:r>
            <a:r>
              <a:rPr lang="en-US" baseline="30000" dirty="0" smtClean="0"/>
              <a:t>th</a:t>
            </a:r>
            <a:r>
              <a:rPr lang="en-US" baseline="0" dirty="0" smtClean="0"/>
              <a:t> graders.  </a:t>
            </a:r>
            <a:r>
              <a:rPr lang="en-US" dirty="0" smtClean="0"/>
              <a:t>As you should have heard by now, the</a:t>
            </a:r>
            <a:r>
              <a:rPr lang="en-US" baseline="0" dirty="0" smtClean="0"/>
              <a:t> counselors from Wood will visit our school on Jan. </a:t>
            </a:r>
            <a:r>
              <a:rPr lang="en-US" dirty="0" smtClean="0"/>
              <a:t>30</a:t>
            </a:r>
            <a:r>
              <a:rPr lang="en-US" baseline="30000" dirty="0" smtClean="0"/>
              <a:t>th</a:t>
            </a:r>
            <a:r>
              <a:rPr lang="en-US" baseline="0" dirty="0" smtClean="0"/>
              <a:t> </a:t>
            </a:r>
            <a:r>
              <a:rPr lang="en-US" baseline="0" dirty="0" smtClean="0"/>
              <a:t>to help with course selection.  Registration </a:t>
            </a:r>
            <a:r>
              <a:rPr lang="en-US" dirty="0" smtClean="0"/>
              <a:t>Booklets</a:t>
            </a:r>
            <a:r>
              <a:rPr lang="en-US" baseline="0" dirty="0" smtClean="0"/>
              <a:t> </a:t>
            </a:r>
            <a:r>
              <a:rPr lang="en-US" baseline="0" dirty="0" smtClean="0"/>
              <a:t>will be given out and taken home for you to </a:t>
            </a:r>
            <a:r>
              <a:rPr lang="en-US" dirty="0" smtClean="0"/>
              <a:t>review with your child. An information sheet will be sent home as well to give you details on how to register your child on-line for their 6</a:t>
            </a:r>
            <a:r>
              <a:rPr lang="en-US" baseline="30000" dirty="0" smtClean="0"/>
              <a:t>th</a:t>
            </a:r>
            <a:r>
              <a:rPr lang="en-US" dirty="0" smtClean="0"/>
              <a:t> grade classes. The directions will </a:t>
            </a:r>
            <a:r>
              <a:rPr lang="en-US" dirty="0"/>
              <a:t>be given to you in English and Spanish. </a:t>
            </a:r>
          </a:p>
          <a:p>
            <a:endParaRPr lang="en-US" dirty="0" smtClean="0"/>
          </a:p>
          <a:p>
            <a:r>
              <a:rPr lang="en-US" b="1" dirty="0" smtClean="0"/>
              <a:t>On: February </a:t>
            </a:r>
            <a:r>
              <a:rPr lang="en-US" b="1" dirty="0"/>
              <a:t>6	</a:t>
            </a:r>
            <a:r>
              <a:rPr lang="en-US" dirty="0"/>
              <a:t>5th grade Parent Night</a:t>
            </a:r>
          </a:p>
          <a:p>
            <a:r>
              <a:rPr lang="en-US" dirty="0"/>
              <a:t> </a:t>
            </a:r>
          </a:p>
          <a:p>
            <a:r>
              <a:rPr lang="en-US" b="1" dirty="0"/>
              <a:t>February 7</a:t>
            </a:r>
            <a:r>
              <a:rPr lang="en-US" dirty="0"/>
              <a:t>	Snow Date for 5</a:t>
            </a:r>
            <a:r>
              <a:rPr lang="en-US" baseline="30000" dirty="0"/>
              <a:t>th</a:t>
            </a:r>
            <a:r>
              <a:rPr lang="en-US" dirty="0"/>
              <a:t> Grade Parent Night</a:t>
            </a:r>
          </a:p>
          <a:p>
            <a:r>
              <a:rPr lang="en-US" b="1" dirty="0"/>
              <a:t> </a:t>
            </a:r>
            <a:endParaRPr lang="en-US" dirty="0"/>
          </a:p>
          <a:p>
            <a:r>
              <a:rPr lang="en-US" b="1" dirty="0"/>
              <a:t>February 7	</a:t>
            </a:r>
            <a:r>
              <a:rPr lang="en-US" dirty="0"/>
              <a:t>Open House #2 for 5</a:t>
            </a:r>
            <a:r>
              <a:rPr lang="en-US" baseline="30000" dirty="0"/>
              <a:t>th</a:t>
            </a:r>
            <a:r>
              <a:rPr lang="en-US" dirty="0"/>
              <a:t> grade parents</a:t>
            </a:r>
          </a:p>
          <a:p>
            <a:r>
              <a:rPr lang="en-US" dirty="0" smtClean="0"/>
              <a:t>. </a:t>
            </a:r>
          </a:p>
          <a:p>
            <a:r>
              <a:rPr lang="en-US" baseline="0" dirty="0" smtClean="0"/>
              <a:t> Feb</a:t>
            </a:r>
            <a:r>
              <a:rPr lang="en-US" baseline="0" dirty="0" smtClean="0"/>
              <a:t>. 8</a:t>
            </a:r>
            <a:r>
              <a:rPr lang="en-US" baseline="30000" dirty="0" smtClean="0"/>
              <a:t>th</a:t>
            </a:r>
            <a:r>
              <a:rPr lang="en-US" baseline="0" dirty="0" smtClean="0"/>
              <a:t> all registrations forms are due. </a:t>
            </a:r>
            <a:endParaRPr lang="en-US" baseline="0" dirty="0" smtClean="0"/>
          </a:p>
          <a:p>
            <a:endParaRPr lang="en-US" baseline="0" dirty="0" smtClean="0"/>
          </a:p>
          <a:p>
            <a:r>
              <a:rPr lang="en-US" baseline="0" dirty="0" smtClean="0"/>
              <a:t>On </a:t>
            </a:r>
            <a:r>
              <a:rPr lang="en-US" baseline="0" dirty="0" smtClean="0"/>
              <a:t>Feb. 14</a:t>
            </a:r>
            <a:r>
              <a:rPr lang="en-US" baseline="30000" dirty="0" smtClean="0"/>
              <a:t>th</a:t>
            </a:r>
            <a:r>
              <a:rPr lang="en-US" baseline="0" dirty="0" smtClean="0"/>
              <a:t>  The Resource counselor, Amy Davis, the 6</a:t>
            </a:r>
            <a:r>
              <a:rPr lang="en-US" baseline="30000" dirty="0" smtClean="0"/>
              <a:t>th</a:t>
            </a:r>
            <a:r>
              <a:rPr lang="en-US" baseline="0" dirty="0" smtClean="0"/>
              <a:t> grade counselor Grace Fernandez , one of the Assistant Principals, the English Content Specialist, Math Content Specialist, and the Literacy Coach will meet with our Special Educator, Reading Specialist, Staff Development Teacher, the entire 5</a:t>
            </a:r>
            <a:r>
              <a:rPr lang="en-US" baseline="30000" dirty="0" smtClean="0"/>
              <a:t>th</a:t>
            </a:r>
            <a:r>
              <a:rPr lang="en-US" baseline="0" dirty="0" smtClean="0"/>
              <a:t> grade team, Admin and myself will be meeting with each other to revisit our recommendations and basically discuss what is best for each student. </a:t>
            </a:r>
            <a:endParaRPr lang="en-US" baseline="0" dirty="0" smtClean="0"/>
          </a:p>
          <a:p>
            <a:endParaRPr lang="en-US" dirty="0"/>
          </a:p>
          <a:p>
            <a:r>
              <a:rPr lang="en-US" baseline="0" dirty="0" smtClean="0"/>
              <a:t>In </a:t>
            </a:r>
            <a:r>
              <a:rPr lang="en-US" baseline="0" dirty="0" smtClean="0"/>
              <a:t>May Mrs. Fernandez .will be back to discuss any questions the students have to help ease some of the anxiety some kids may feel. In June, I will meet with Mrs. Fernandez to discuss individual student needs. </a:t>
            </a:r>
            <a:endParaRPr dirty="0"/>
          </a:p>
        </p:txBody>
      </p:sp>
    </p:spTree>
    <p:extLst>
      <p:ext uri="{BB962C8B-B14F-4D97-AF65-F5344CB8AC3E}">
        <p14:creationId xmlns:p14="http://schemas.microsoft.com/office/powerpoint/2010/main" val="2318265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This is now all done on line! Parents do have access via the MCPS Portal. So you would sign –in to you’re the Parent Portal and enroll your child. Directions will be sent home. All students must enroll in 7 classes. Investigations into Science 6, Adv. World Studies 6, Adv. English 6 and PE/Health are automatically pre-selected, Reading and Math levels are given by current 5</a:t>
            </a:r>
            <a:r>
              <a:rPr lang="en-US" baseline="30000" dirty="0"/>
              <a:t>th</a:t>
            </a:r>
            <a:r>
              <a:rPr lang="en-US" dirty="0"/>
              <a:t> grade teacher –tentative until the end of the school year. If your child is not in Reading Intervention, he/she will be enrolled in Digital Literacy. Your job as the parent is to help your child pick the elective of choice. Indicate the indicate 1</a:t>
            </a:r>
            <a:r>
              <a:rPr lang="en-US" baseline="30000" dirty="0"/>
              <a:t>st</a:t>
            </a:r>
            <a:r>
              <a:rPr lang="en-US" dirty="0"/>
              <a:t>, 2</a:t>
            </a:r>
            <a:r>
              <a:rPr lang="en-US" baseline="30000" dirty="0"/>
              <a:t>nd</a:t>
            </a:r>
            <a:r>
              <a:rPr lang="en-US" dirty="0"/>
              <a:t>, 3</a:t>
            </a:r>
            <a:r>
              <a:rPr lang="en-US" baseline="30000" dirty="0"/>
              <a:t>rd</a:t>
            </a:r>
            <a:r>
              <a:rPr lang="en-US" dirty="0"/>
              <a:t> choices. </a:t>
            </a:r>
          </a:p>
          <a:p>
            <a:endParaRPr lang="en-US" dirty="0"/>
          </a:p>
        </p:txBody>
      </p:sp>
    </p:spTree>
    <p:extLst>
      <p:ext uri="{BB962C8B-B14F-4D97-AF65-F5344CB8AC3E}">
        <p14:creationId xmlns:p14="http://schemas.microsoft.com/office/powerpoint/2010/main" val="73682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Each child should have also </a:t>
            </a:r>
            <a:r>
              <a:rPr lang="en-US" dirty="0" smtClean="0"/>
              <a:t>take home </a:t>
            </a:r>
            <a:r>
              <a:rPr lang="en-US" dirty="0" smtClean="0"/>
              <a:t>a course</a:t>
            </a:r>
            <a:r>
              <a:rPr lang="en-US" baseline="0" dirty="0" smtClean="0"/>
              <a:t> description </a:t>
            </a:r>
            <a:r>
              <a:rPr lang="en-US" baseline="0" dirty="0" smtClean="0"/>
              <a:t>booklet and a registration sheet t</a:t>
            </a:r>
            <a:r>
              <a:rPr lang="en-US" dirty="0" smtClean="0"/>
              <a:t>o be signed and returned as an additional copy in case anything happens with the system. </a:t>
            </a:r>
            <a:r>
              <a:rPr lang="en-US" baseline="0" dirty="0" smtClean="0"/>
              <a:t>  </a:t>
            </a:r>
            <a:r>
              <a:rPr lang="en-US" baseline="0" dirty="0" smtClean="0"/>
              <a:t>If you didn’t receive one please contact me.</a:t>
            </a:r>
            <a:endParaRPr lang="en-US" dirty="0"/>
          </a:p>
        </p:txBody>
      </p:sp>
    </p:spTree>
    <p:extLst>
      <p:ext uri="{BB962C8B-B14F-4D97-AF65-F5344CB8AC3E}">
        <p14:creationId xmlns:p14="http://schemas.microsoft.com/office/powerpoint/2010/main" val="3178816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So the Parent</a:t>
            </a:r>
            <a:r>
              <a:rPr lang="en-US" baseline="0" dirty="0" smtClean="0"/>
              <a:t> information night </a:t>
            </a:r>
            <a:r>
              <a:rPr lang="en-US" dirty="0" smtClean="0"/>
              <a:t>will be on Feb. 6</a:t>
            </a:r>
            <a:r>
              <a:rPr lang="en-US" baseline="30000" dirty="0" smtClean="0"/>
              <a:t>th</a:t>
            </a:r>
            <a:r>
              <a:rPr lang="en-US" dirty="0" smtClean="0"/>
              <a:t> and the snow date is the 7</a:t>
            </a:r>
            <a:r>
              <a:rPr lang="en-US" baseline="30000" dirty="0" smtClean="0"/>
              <a:t>th</a:t>
            </a:r>
            <a:r>
              <a:rPr lang="en-US" dirty="0" smtClean="0"/>
              <a:t>.</a:t>
            </a:r>
            <a:r>
              <a:rPr lang="en-US" baseline="0" dirty="0" smtClean="0"/>
              <a:t> However, it is also the 2</a:t>
            </a:r>
            <a:r>
              <a:rPr lang="en-US" baseline="30000" dirty="0" smtClean="0"/>
              <a:t>nd</a:t>
            </a:r>
            <a:r>
              <a:rPr lang="en-US" baseline="0" dirty="0" smtClean="0"/>
              <a:t> Parent Night incase you are unable to make the Parent Night on the 6</a:t>
            </a:r>
            <a:r>
              <a:rPr lang="en-US" baseline="30000" dirty="0" smtClean="0"/>
              <a:t>th</a:t>
            </a:r>
            <a:r>
              <a:rPr lang="en-US" baseline="0" dirty="0" smtClean="0"/>
              <a:t>. </a:t>
            </a:r>
          </a:p>
          <a:p>
            <a:r>
              <a:rPr lang="en-US" dirty="0" smtClean="0"/>
              <a:t>If </a:t>
            </a:r>
            <a:r>
              <a:rPr lang="en-US" baseline="0" dirty="0" smtClean="0"/>
              <a:t>you </a:t>
            </a:r>
            <a:r>
              <a:rPr lang="en-US" baseline="0" dirty="0" smtClean="0"/>
              <a:t>have questions about anything or are unable to attend please contact the resource counselor Amy Davis who would be glad to answer any questions as well as help with scheduling tours. </a:t>
            </a:r>
            <a:endParaRPr dirty="0"/>
          </a:p>
        </p:txBody>
      </p:sp>
    </p:spTree>
    <p:extLst>
      <p:ext uri="{BB962C8B-B14F-4D97-AF65-F5344CB8AC3E}">
        <p14:creationId xmlns:p14="http://schemas.microsoft.com/office/powerpoint/2010/main" val="316252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547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 name="Shape 5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baseline="0" dirty="0" smtClean="0"/>
              <a:t>On May </a:t>
            </a:r>
            <a:r>
              <a:rPr lang="en-US" dirty="0" smtClean="0"/>
              <a:t>29</a:t>
            </a:r>
            <a:r>
              <a:rPr lang="en-US" baseline="30000" dirty="0" smtClean="0"/>
              <a:t>th</a:t>
            </a:r>
            <a:r>
              <a:rPr lang="en-US" dirty="0" smtClean="0"/>
              <a:t> </a:t>
            </a:r>
            <a:r>
              <a:rPr lang="en-US" baseline="0" dirty="0" smtClean="0"/>
              <a:t>at </a:t>
            </a:r>
            <a:r>
              <a:rPr lang="en-US" baseline="0" dirty="0" smtClean="0"/>
              <a:t>9:30 am- </a:t>
            </a:r>
            <a:r>
              <a:rPr lang="en-US" dirty="0" smtClean="0"/>
              <a:t>This is an opportunity for</a:t>
            </a:r>
            <a:r>
              <a:rPr lang="en-US" baseline="0" dirty="0" smtClean="0"/>
              <a:t> a true picture of what a day in Middle School is like.</a:t>
            </a:r>
            <a:endParaRPr dirty="0"/>
          </a:p>
        </p:txBody>
      </p:sp>
    </p:spTree>
    <p:extLst>
      <p:ext uri="{BB962C8B-B14F-4D97-AF65-F5344CB8AC3E}">
        <p14:creationId xmlns:p14="http://schemas.microsoft.com/office/powerpoint/2010/main" val="3186452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2"/>
            <a:ext cx="7772400" cy="1159799"/>
          </a:xfrm>
          <a:prstGeom prst="rect">
            <a:avLst/>
          </a:prstGeom>
        </p:spPr>
        <p:txBody>
          <a:bodyPr lIns="91425" tIns="91425" rIns="91425" bIns="91425" anchor="ctr" anchorCtr="0"/>
          <a:lstStyle>
            <a:lvl1pPr lvl="0" algn="ctr">
              <a:spcBef>
                <a:spcPts val="0"/>
              </a:spcBef>
              <a:buSzPct val="100000"/>
              <a:defRPr sz="60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563400"/>
            <a:ext cx="8229600" cy="250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1507925"/>
            <a:ext cx="3994500" cy="34178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4692275" y="1507925"/>
            <a:ext cx="3994500" cy="34178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lIns="91425" tIns="91425" rIns="91425" bIns="91425" anchor="t" anchorCtr="0"/>
          <a:lstStyle>
            <a:lvl1pPr lvl="0"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199"/>
          </a:xfrm>
          <a:prstGeom prst="rect">
            <a:avLst/>
          </a:prstGeom>
          <a:noFill/>
          <a:ln>
            <a:noFill/>
          </a:ln>
        </p:spPr>
        <p:txBody>
          <a:bodyPr lIns="91425" tIns="91425" rIns="91425" bIns="91425" anchor="t" anchorCtr="0"/>
          <a:lstStyle>
            <a:lvl1pPr lvl="0">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ct val="100000"/>
              <a:buFont typeface="Sniglet"/>
              <a:defRPr sz="2000">
                <a:solidFill>
                  <a:srgbClr val="FFFFFF"/>
                </a:solidFill>
                <a:latin typeface="Sniglet"/>
                <a:ea typeface="Sniglet"/>
                <a:cs typeface="Sniglet"/>
                <a:sym typeface="Sniglet"/>
              </a:defRPr>
            </a:lvl2pPr>
            <a:lvl3pPr lvl="2">
              <a:spcBef>
                <a:spcPts val="480"/>
              </a:spcBef>
              <a:buClr>
                <a:srgbClr val="FFFFFF"/>
              </a:buClr>
              <a:buSzPct val="100000"/>
              <a:buFont typeface="Sniglet"/>
              <a:defRPr sz="2000">
                <a:solidFill>
                  <a:srgbClr val="FFFFFF"/>
                </a:solidFill>
                <a:latin typeface="Sniglet"/>
                <a:ea typeface="Sniglet"/>
                <a:cs typeface="Sniglet"/>
                <a:sym typeface="Sniglet"/>
              </a:defRPr>
            </a:lvl3pPr>
            <a:lvl4pPr lvl="3">
              <a:spcBef>
                <a:spcPts val="360"/>
              </a:spcBef>
              <a:buClr>
                <a:srgbClr val="FFFFFF"/>
              </a:buClr>
              <a:buSzPct val="100000"/>
              <a:buFont typeface="Sniglet"/>
              <a:defRPr sz="2000">
                <a:solidFill>
                  <a:srgbClr val="FFFFFF"/>
                </a:solidFill>
                <a:latin typeface="Sniglet"/>
                <a:ea typeface="Sniglet"/>
                <a:cs typeface="Sniglet"/>
                <a:sym typeface="Sniglet"/>
              </a:defRPr>
            </a:lvl4pPr>
            <a:lvl5pPr lvl="4">
              <a:spcBef>
                <a:spcPts val="360"/>
              </a:spcBef>
              <a:buClr>
                <a:srgbClr val="FFFFFF"/>
              </a:buClr>
              <a:buSzPct val="100000"/>
              <a:buFont typeface="Sniglet"/>
              <a:defRPr sz="2000">
                <a:solidFill>
                  <a:srgbClr val="FFFFFF"/>
                </a:solidFill>
                <a:latin typeface="Sniglet"/>
                <a:ea typeface="Sniglet"/>
                <a:cs typeface="Sniglet"/>
                <a:sym typeface="Sniglet"/>
              </a:defRPr>
            </a:lvl5pPr>
            <a:lvl6pPr lvl="5">
              <a:spcBef>
                <a:spcPts val="360"/>
              </a:spcBef>
              <a:buClr>
                <a:srgbClr val="FFFFFF"/>
              </a:buClr>
              <a:buSzPct val="100000"/>
              <a:buFont typeface="Sniglet"/>
              <a:defRPr sz="2000">
                <a:solidFill>
                  <a:srgbClr val="FFFFFF"/>
                </a:solidFill>
                <a:latin typeface="Sniglet"/>
                <a:ea typeface="Sniglet"/>
                <a:cs typeface="Sniglet"/>
                <a:sym typeface="Sniglet"/>
              </a:defRPr>
            </a:lvl6pPr>
            <a:lvl7pPr lvl="6">
              <a:spcBef>
                <a:spcPts val="360"/>
              </a:spcBef>
              <a:buClr>
                <a:srgbClr val="FFFFFF"/>
              </a:buClr>
              <a:buSzPct val="100000"/>
              <a:buFont typeface="Sniglet"/>
              <a:defRPr sz="2000">
                <a:solidFill>
                  <a:srgbClr val="FFFFFF"/>
                </a:solidFill>
                <a:latin typeface="Sniglet"/>
                <a:ea typeface="Sniglet"/>
                <a:cs typeface="Sniglet"/>
                <a:sym typeface="Sniglet"/>
              </a:defRPr>
            </a:lvl7pPr>
            <a:lvl8pPr lvl="7">
              <a:spcBef>
                <a:spcPts val="360"/>
              </a:spcBef>
              <a:buClr>
                <a:srgbClr val="FFFFFF"/>
              </a:buClr>
              <a:buSzPct val="100000"/>
              <a:buFont typeface="Sniglet"/>
              <a:defRPr sz="2000">
                <a:solidFill>
                  <a:srgbClr val="FFFFFF"/>
                </a:solidFill>
                <a:latin typeface="Sniglet"/>
                <a:ea typeface="Sniglet"/>
                <a:cs typeface="Sniglet"/>
                <a:sym typeface="Sniglet"/>
              </a:defRPr>
            </a:lvl8pPr>
            <a:lvl9pPr lvl="8">
              <a:spcBef>
                <a:spcPts val="360"/>
              </a:spcBef>
              <a:buClr>
                <a:srgbClr val="FFFFFF"/>
              </a:buClr>
              <a:buSzPct val="100000"/>
              <a:buFont typeface="Sniglet"/>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4"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ducationnorthwest.org/webfm_send/207"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7.gif"/><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mrsjuliestevens.weebly.com/"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Julie_M_Tanen@mcpsmd.org"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www.montgomeryschoolsmd.org/schools/woodm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1991812"/>
            <a:ext cx="7772400" cy="1159799"/>
          </a:xfrm>
          <a:prstGeom prst="rect">
            <a:avLst/>
          </a:prstGeom>
        </p:spPr>
        <p:txBody>
          <a:bodyPr lIns="91425" tIns="91425" rIns="91425" bIns="91425" anchor="ctr" anchorCtr="0">
            <a:noAutofit/>
          </a:bodyPr>
          <a:lstStyle/>
          <a:p>
            <a:pPr lvl="0">
              <a:spcBef>
                <a:spcPts val="0"/>
              </a:spcBef>
              <a:buNone/>
            </a:pPr>
            <a:r>
              <a:rPr lang="en" sz="3200" dirty="0" smtClean="0"/>
              <a:t>From 5</a:t>
            </a:r>
            <a:r>
              <a:rPr lang="en" sz="3200" baseline="30000" dirty="0" smtClean="0"/>
              <a:t>th</a:t>
            </a:r>
            <a:r>
              <a:rPr lang="en" sz="3200" dirty="0" smtClean="0"/>
              <a:t> Grade to </a:t>
            </a:r>
            <a:br>
              <a:rPr lang="en" sz="3200" dirty="0" smtClean="0"/>
            </a:br>
            <a:r>
              <a:rPr lang="en" dirty="0" smtClean="0"/>
              <a:t>Middle School </a:t>
            </a:r>
            <a:br>
              <a:rPr lang="en" dirty="0" smtClean="0"/>
            </a:br>
            <a:r>
              <a:rPr lang="en" sz="3600" dirty="0" smtClean="0"/>
              <a:t>The Transition</a:t>
            </a:r>
            <a:endParaRPr lang="en" sz="3600" dirty="0"/>
          </a:p>
        </p:txBody>
      </p:sp>
      <p:grpSp>
        <p:nvGrpSpPr>
          <p:cNvPr id="39" name="Shape 39"/>
          <p:cNvGrpSpPr/>
          <p:nvPr/>
        </p:nvGrpSpPr>
        <p:grpSpPr>
          <a:xfrm rot="2194107">
            <a:off x="803001" y="3184731"/>
            <a:ext cx="1014484" cy="642683"/>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42" name="Shape 42"/>
          <p:cNvGrpSpPr/>
          <p:nvPr/>
        </p:nvGrpSpPr>
        <p:grpSpPr>
          <a:xfrm rot="-9269861">
            <a:off x="6165720" y="1346512"/>
            <a:ext cx="750219" cy="664172"/>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45" name="Shape 45"/>
          <p:cNvSpPr/>
          <p:nvPr/>
        </p:nvSpPr>
        <p:spPr>
          <a:xfrm>
            <a:off x="2497626" y="24970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6059300" y="2600050"/>
            <a:ext cx="2058016" cy="101596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4045614" y="719847"/>
            <a:ext cx="1052761" cy="922444"/>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p:nvPr/>
        </p:nvSpPr>
        <p:spPr>
          <a:xfrm>
            <a:off x="1232834" y="489800"/>
            <a:ext cx="2075120" cy="4163909"/>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solidFill>
            <a:srgbClr val="FFFFFF">
              <a:alpha val="11150"/>
            </a:srgbClr>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txBox="1">
            <a:spLocks noGrp="1"/>
          </p:cNvSpPr>
          <p:nvPr>
            <p:ph type="body" idx="4294967295"/>
          </p:nvPr>
        </p:nvSpPr>
        <p:spPr>
          <a:xfrm>
            <a:off x="4472475" y="842682"/>
            <a:ext cx="3777899" cy="4168589"/>
          </a:xfrm>
          <a:prstGeom prst="rect">
            <a:avLst/>
          </a:prstGeom>
        </p:spPr>
        <p:txBody>
          <a:bodyPr lIns="91425" tIns="91425" rIns="91425" bIns="91425" anchor="b" anchorCtr="0">
            <a:noAutofit/>
          </a:bodyPr>
          <a:lstStyle/>
          <a:p>
            <a:pPr>
              <a:buNone/>
            </a:pPr>
            <a:endParaRPr lang="en-US" sz="1200" dirty="0" smtClean="0">
              <a:hlinkClick r:id="rId3"/>
            </a:endParaRPr>
          </a:p>
          <a:p>
            <a:pPr>
              <a:buNone/>
            </a:pPr>
            <a:endParaRPr lang="en-US" sz="1200" dirty="0">
              <a:hlinkClick r:id="rId3"/>
            </a:endParaRPr>
          </a:p>
          <a:p>
            <a:pPr>
              <a:buNone/>
            </a:pPr>
            <a:endParaRPr lang="en-US" sz="1200" dirty="0" smtClean="0">
              <a:hlinkClick r:id="rId3"/>
            </a:endParaRPr>
          </a:p>
          <a:p>
            <a:pPr>
              <a:buNone/>
            </a:pPr>
            <a:r>
              <a:rPr lang="en-US" sz="1200" dirty="0" smtClean="0">
                <a:hlinkClick r:id="rId4" action="ppaction://hlinksldjump"/>
              </a:rPr>
              <a:t>Making </a:t>
            </a:r>
            <a:r>
              <a:rPr lang="en-US" sz="1200" dirty="0">
                <a:hlinkClick r:id="rId4" action="ppaction://hlinksldjump"/>
              </a:rPr>
              <a:t>the Transition to Middle School -- How Mentoring Can Help: </a:t>
            </a:r>
            <a:r>
              <a:rPr lang="en-US" sz="1200" dirty="0"/>
              <a:t>From the Department of Education, this guide provides plenty of tips and ideas for using mentoring to help students transition from elementary to middle school. The PDF guide includes links to helpful outside sources, as well as summaries of the best research on the subject</a:t>
            </a:r>
            <a:r>
              <a:rPr lang="en-US" sz="1200" dirty="0" smtClean="0"/>
              <a:t>.</a:t>
            </a:r>
          </a:p>
          <a:p>
            <a:pPr>
              <a:buNone/>
            </a:pPr>
            <a:r>
              <a:rPr lang="en-US" sz="1200" dirty="0">
                <a:hlinkClick r:id="rId4" action="ppaction://hlinksldjump"/>
              </a:rPr>
              <a:t>Tips for Parents on a Successful Transition to Middle School: </a:t>
            </a:r>
            <a:r>
              <a:rPr lang="en-US" sz="1200" dirty="0"/>
              <a:t>Middle school is a time of incredible growth for adolescent students, and these years have an impact on helping students gain and develop their sense of independence. This article from GoodTherapy.org offers four comprehensive tips for helping middle schoolers grow socially and emotionally.</a:t>
            </a:r>
          </a:p>
          <a:p>
            <a:pPr>
              <a:buNone/>
            </a:pPr>
            <a:endParaRPr lang="en-US" sz="1200" dirty="0"/>
          </a:p>
          <a:p>
            <a:pPr>
              <a:buNone/>
            </a:pPr>
            <a:endParaRPr lang="en-US" sz="1200" dirty="0"/>
          </a:p>
          <a:p>
            <a:pPr>
              <a:buNone/>
            </a:pPr>
            <a:endParaRPr lang="en-US" sz="1200" dirty="0"/>
          </a:p>
        </p:txBody>
      </p:sp>
      <p:sp>
        <p:nvSpPr>
          <p:cNvPr id="241" name="Shape 241"/>
          <p:cNvSpPr/>
          <p:nvPr/>
        </p:nvSpPr>
        <p:spPr>
          <a:xfrm>
            <a:off x="1326777" y="1297609"/>
            <a:ext cx="2147850" cy="3356100"/>
          </a:xfrm>
          <a:prstGeom prst="rect">
            <a:avLst/>
          </a:prstGeom>
          <a:noFill/>
          <a:ln>
            <a:noFill/>
          </a:ln>
        </p:spPr>
        <p:txBody>
          <a:bodyPr lIns="91425" tIns="91425" rIns="91425" bIns="91425" anchor="ctr" anchorCtr="0">
            <a:noAutofit/>
          </a:bodyPr>
          <a:lstStyle/>
          <a:p>
            <a:pPr lvl="0" algn="ctr">
              <a:spcBef>
                <a:spcPts val="0"/>
              </a:spcBef>
              <a:buNone/>
            </a:pPr>
            <a:r>
              <a:rPr lang="en" sz="1000" dirty="0">
                <a:solidFill>
                  <a:srgbClr val="999999"/>
                </a:solidFill>
                <a:latin typeface="Sniglet"/>
                <a:ea typeface="Sniglet"/>
                <a:cs typeface="Sniglet"/>
                <a:sym typeface="Sniglet"/>
              </a:rPr>
              <a:t>Place your screenshot here</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215" y="842682"/>
            <a:ext cx="1818357" cy="3281083"/>
          </a:xfrm>
          <a:prstGeom prst="rect">
            <a:avLst/>
          </a:prstGeom>
        </p:spPr>
      </p:pic>
      <p:sp>
        <p:nvSpPr>
          <p:cNvPr id="7" name="Shape 63"/>
          <p:cNvSpPr txBox="1">
            <a:spLocks/>
          </p:cNvSpPr>
          <p:nvPr/>
        </p:nvSpPr>
        <p:spPr>
          <a:xfrm>
            <a:off x="2916194" y="137810"/>
            <a:ext cx="5457000" cy="1159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r>
              <a:rPr lang="en" sz="2800" dirty="0" smtClean="0"/>
              <a:t>If it’s Scary For You …</a:t>
            </a:r>
          </a:p>
          <a:p>
            <a:r>
              <a:rPr lang="en" sz="2800" dirty="0" smtClean="0"/>
              <a:t>Imagine how they feel!</a:t>
            </a:r>
            <a:endParaRPr lang="en" sz="2800" dirty="0"/>
          </a:p>
        </p:txBody>
      </p:sp>
      <p:sp>
        <p:nvSpPr>
          <p:cNvPr id="8" name="Shape 322"/>
          <p:cNvSpPr/>
          <p:nvPr/>
        </p:nvSpPr>
        <p:spPr>
          <a:xfrm>
            <a:off x="2054497" y="4230368"/>
            <a:ext cx="346205" cy="348324"/>
          </a:xfrm>
          <a:custGeom>
            <a:avLst/>
            <a:gdLst/>
            <a:ahLst/>
            <a:cxnLst/>
            <a:rect l="0" t="0" r="0" b="0"/>
            <a:pathLst>
              <a:path w="15841" h="15938" extrusionOk="0">
                <a:moveTo>
                  <a:pt x="4502" y="7470"/>
                </a:moveTo>
                <a:lnTo>
                  <a:pt x="4575" y="7495"/>
                </a:lnTo>
                <a:lnTo>
                  <a:pt x="4648" y="7543"/>
                </a:lnTo>
                <a:lnTo>
                  <a:pt x="4696" y="7616"/>
                </a:lnTo>
                <a:lnTo>
                  <a:pt x="4721" y="7714"/>
                </a:lnTo>
                <a:lnTo>
                  <a:pt x="4721" y="7787"/>
                </a:lnTo>
                <a:lnTo>
                  <a:pt x="4696" y="7908"/>
                </a:lnTo>
                <a:lnTo>
                  <a:pt x="4623" y="7981"/>
                </a:lnTo>
                <a:lnTo>
                  <a:pt x="4550" y="8054"/>
                </a:lnTo>
                <a:lnTo>
                  <a:pt x="4429" y="8079"/>
                </a:lnTo>
                <a:lnTo>
                  <a:pt x="4307" y="8054"/>
                </a:lnTo>
                <a:lnTo>
                  <a:pt x="4234" y="7981"/>
                </a:lnTo>
                <a:lnTo>
                  <a:pt x="4161" y="7908"/>
                </a:lnTo>
                <a:lnTo>
                  <a:pt x="4137" y="7787"/>
                </a:lnTo>
                <a:lnTo>
                  <a:pt x="4161" y="7665"/>
                </a:lnTo>
                <a:lnTo>
                  <a:pt x="4234" y="7543"/>
                </a:lnTo>
                <a:lnTo>
                  <a:pt x="4307" y="7495"/>
                </a:lnTo>
                <a:lnTo>
                  <a:pt x="4404" y="7470"/>
                </a:lnTo>
                <a:close/>
                <a:moveTo>
                  <a:pt x="10877" y="7470"/>
                </a:moveTo>
                <a:lnTo>
                  <a:pt x="10950" y="7495"/>
                </a:lnTo>
                <a:lnTo>
                  <a:pt x="11023" y="7543"/>
                </a:lnTo>
                <a:lnTo>
                  <a:pt x="11071" y="7616"/>
                </a:lnTo>
                <a:lnTo>
                  <a:pt x="11096" y="7714"/>
                </a:lnTo>
                <a:lnTo>
                  <a:pt x="11096" y="7787"/>
                </a:lnTo>
                <a:lnTo>
                  <a:pt x="11071" y="7908"/>
                </a:lnTo>
                <a:lnTo>
                  <a:pt x="10998" y="7981"/>
                </a:lnTo>
                <a:lnTo>
                  <a:pt x="10926" y="8054"/>
                </a:lnTo>
                <a:lnTo>
                  <a:pt x="10804" y="8079"/>
                </a:lnTo>
                <a:lnTo>
                  <a:pt x="10682" y="8054"/>
                </a:lnTo>
                <a:lnTo>
                  <a:pt x="10609" y="7981"/>
                </a:lnTo>
                <a:lnTo>
                  <a:pt x="10536" y="7908"/>
                </a:lnTo>
                <a:lnTo>
                  <a:pt x="10512" y="7787"/>
                </a:lnTo>
                <a:lnTo>
                  <a:pt x="10536" y="7665"/>
                </a:lnTo>
                <a:lnTo>
                  <a:pt x="10609" y="7543"/>
                </a:lnTo>
                <a:lnTo>
                  <a:pt x="10682" y="7495"/>
                </a:lnTo>
                <a:lnTo>
                  <a:pt x="10780" y="7470"/>
                </a:lnTo>
                <a:close/>
                <a:moveTo>
                  <a:pt x="4477" y="7081"/>
                </a:moveTo>
                <a:lnTo>
                  <a:pt x="4307" y="7105"/>
                </a:lnTo>
                <a:lnTo>
                  <a:pt x="4137" y="7178"/>
                </a:lnTo>
                <a:lnTo>
                  <a:pt x="4015" y="7300"/>
                </a:lnTo>
                <a:lnTo>
                  <a:pt x="3893" y="7446"/>
                </a:lnTo>
                <a:lnTo>
                  <a:pt x="3820" y="7568"/>
                </a:lnTo>
                <a:lnTo>
                  <a:pt x="3772" y="7714"/>
                </a:lnTo>
                <a:lnTo>
                  <a:pt x="3723" y="7835"/>
                </a:lnTo>
                <a:lnTo>
                  <a:pt x="3723" y="7981"/>
                </a:lnTo>
                <a:lnTo>
                  <a:pt x="3674" y="8225"/>
                </a:lnTo>
                <a:lnTo>
                  <a:pt x="3674" y="8395"/>
                </a:lnTo>
                <a:lnTo>
                  <a:pt x="3723" y="8565"/>
                </a:lnTo>
                <a:lnTo>
                  <a:pt x="3772" y="8711"/>
                </a:lnTo>
                <a:lnTo>
                  <a:pt x="3869" y="8833"/>
                </a:lnTo>
                <a:lnTo>
                  <a:pt x="3966" y="8955"/>
                </a:lnTo>
                <a:lnTo>
                  <a:pt x="4088" y="9028"/>
                </a:lnTo>
                <a:lnTo>
                  <a:pt x="4234" y="9101"/>
                </a:lnTo>
                <a:lnTo>
                  <a:pt x="4404" y="9149"/>
                </a:lnTo>
                <a:lnTo>
                  <a:pt x="4599" y="9174"/>
                </a:lnTo>
                <a:lnTo>
                  <a:pt x="4769" y="9149"/>
                </a:lnTo>
                <a:lnTo>
                  <a:pt x="4940" y="9101"/>
                </a:lnTo>
                <a:lnTo>
                  <a:pt x="5086" y="9028"/>
                </a:lnTo>
                <a:lnTo>
                  <a:pt x="5207" y="8930"/>
                </a:lnTo>
                <a:lnTo>
                  <a:pt x="5329" y="8809"/>
                </a:lnTo>
                <a:lnTo>
                  <a:pt x="5426" y="8663"/>
                </a:lnTo>
                <a:lnTo>
                  <a:pt x="5499" y="8517"/>
                </a:lnTo>
                <a:lnTo>
                  <a:pt x="5548" y="8346"/>
                </a:lnTo>
                <a:lnTo>
                  <a:pt x="5572" y="8176"/>
                </a:lnTo>
                <a:lnTo>
                  <a:pt x="5548" y="8006"/>
                </a:lnTo>
                <a:lnTo>
                  <a:pt x="5524" y="7835"/>
                </a:lnTo>
                <a:lnTo>
                  <a:pt x="5475" y="7689"/>
                </a:lnTo>
                <a:lnTo>
                  <a:pt x="5402" y="7519"/>
                </a:lnTo>
                <a:lnTo>
                  <a:pt x="5280" y="7397"/>
                </a:lnTo>
                <a:lnTo>
                  <a:pt x="5134" y="7251"/>
                </a:lnTo>
                <a:lnTo>
                  <a:pt x="4988" y="7154"/>
                </a:lnTo>
                <a:lnTo>
                  <a:pt x="4818" y="7105"/>
                </a:lnTo>
                <a:lnTo>
                  <a:pt x="4648" y="7081"/>
                </a:lnTo>
                <a:close/>
                <a:moveTo>
                  <a:pt x="10853" y="7081"/>
                </a:moveTo>
                <a:lnTo>
                  <a:pt x="10682" y="7105"/>
                </a:lnTo>
                <a:lnTo>
                  <a:pt x="10512" y="7178"/>
                </a:lnTo>
                <a:lnTo>
                  <a:pt x="10390" y="7300"/>
                </a:lnTo>
                <a:lnTo>
                  <a:pt x="10269" y="7446"/>
                </a:lnTo>
                <a:lnTo>
                  <a:pt x="10196" y="7568"/>
                </a:lnTo>
                <a:lnTo>
                  <a:pt x="10147" y="7714"/>
                </a:lnTo>
                <a:lnTo>
                  <a:pt x="10098" y="7835"/>
                </a:lnTo>
                <a:lnTo>
                  <a:pt x="10098" y="7981"/>
                </a:lnTo>
                <a:lnTo>
                  <a:pt x="10050" y="8225"/>
                </a:lnTo>
                <a:lnTo>
                  <a:pt x="10050" y="8395"/>
                </a:lnTo>
                <a:lnTo>
                  <a:pt x="10098" y="8565"/>
                </a:lnTo>
                <a:lnTo>
                  <a:pt x="10147" y="8711"/>
                </a:lnTo>
                <a:lnTo>
                  <a:pt x="10244" y="8833"/>
                </a:lnTo>
                <a:lnTo>
                  <a:pt x="10342" y="8955"/>
                </a:lnTo>
                <a:lnTo>
                  <a:pt x="10463" y="9028"/>
                </a:lnTo>
                <a:lnTo>
                  <a:pt x="10609" y="9101"/>
                </a:lnTo>
                <a:lnTo>
                  <a:pt x="10780" y="9149"/>
                </a:lnTo>
                <a:lnTo>
                  <a:pt x="10974" y="9174"/>
                </a:lnTo>
                <a:lnTo>
                  <a:pt x="11144" y="9149"/>
                </a:lnTo>
                <a:lnTo>
                  <a:pt x="11315" y="9101"/>
                </a:lnTo>
                <a:lnTo>
                  <a:pt x="11461" y="9028"/>
                </a:lnTo>
                <a:lnTo>
                  <a:pt x="11582" y="8930"/>
                </a:lnTo>
                <a:lnTo>
                  <a:pt x="11704" y="8809"/>
                </a:lnTo>
                <a:lnTo>
                  <a:pt x="11801" y="8663"/>
                </a:lnTo>
                <a:lnTo>
                  <a:pt x="11874" y="8517"/>
                </a:lnTo>
                <a:lnTo>
                  <a:pt x="11923" y="8346"/>
                </a:lnTo>
                <a:lnTo>
                  <a:pt x="11947" y="8176"/>
                </a:lnTo>
                <a:lnTo>
                  <a:pt x="11923" y="8006"/>
                </a:lnTo>
                <a:lnTo>
                  <a:pt x="11899" y="7835"/>
                </a:lnTo>
                <a:lnTo>
                  <a:pt x="11850" y="7689"/>
                </a:lnTo>
                <a:lnTo>
                  <a:pt x="11777" y="7519"/>
                </a:lnTo>
                <a:lnTo>
                  <a:pt x="11655" y="7397"/>
                </a:lnTo>
                <a:lnTo>
                  <a:pt x="11509" y="7251"/>
                </a:lnTo>
                <a:lnTo>
                  <a:pt x="11363" y="7154"/>
                </a:lnTo>
                <a:lnTo>
                  <a:pt x="11193" y="7105"/>
                </a:lnTo>
                <a:lnTo>
                  <a:pt x="11023" y="7081"/>
                </a:lnTo>
                <a:close/>
                <a:moveTo>
                  <a:pt x="7787" y="10244"/>
                </a:moveTo>
                <a:lnTo>
                  <a:pt x="7470" y="10268"/>
                </a:lnTo>
                <a:lnTo>
                  <a:pt x="7154" y="10293"/>
                </a:lnTo>
                <a:lnTo>
                  <a:pt x="6643" y="10390"/>
                </a:lnTo>
                <a:lnTo>
                  <a:pt x="6132" y="10536"/>
                </a:lnTo>
                <a:lnTo>
                  <a:pt x="5645" y="10731"/>
                </a:lnTo>
                <a:lnTo>
                  <a:pt x="5159" y="10950"/>
                </a:lnTo>
                <a:lnTo>
                  <a:pt x="4745" y="11144"/>
                </a:lnTo>
                <a:lnTo>
                  <a:pt x="4502" y="11266"/>
                </a:lnTo>
                <a:lnTo>
                  <a:pt x="4283" y="11388"/>
                </a:lnTo>
                <a:lnTo>
                  <a:pt x="4088" y="11534"/>
                </a:lnTo>
                <a:lnTo>
                  <a:pt x="3918" y="11704"/>
                </a:lnTo>
                <a:lnTo>
                  <a:pt x="3772" y="11899"/>
                </a:lnTo>
                <a:lnTo>
                  <a:pt x="3723" y="11996"/>
                </a:lnTo>
                <a:lnTo>
                  <a:pt x="3699" y="12118"/>
                </a:lnTo>
                <a:lnTo>
                  <a:pt x="3699" y="12166"/>
                </a:lnTo>
                <a:lnTo>
                  <a:pt x="3699" y="12239"/>
                </a:lnTo>
                <a:lnTo>
                  <a:pt x="3747" y="12288"/>
                </a:lnTo>
                <a:lnTo>
                  <a:pt x="3796" y="12312"/>
                </a:lnTo>
                <a:lnTo>
                  <a:pt x="3918" y="12312"/>
                </a:lnTo>
                <a:lnTo>
                  <a:pt x="3966" y="12288"/>
                </a:lnTo>
                <a:lnTo>
                  <a:pt x="4015" y="12239"/>
                </a:lnTo>
                <a:lnTo>
                  <a:pt x="4161" y="12093"/>
                </a:lnTo>
                <a:lnTo>
                  <a:pt x="4307" y="11947"/>
                </a:lnTo>
                <a:lnTo>
                  <a:pt x="4502" y="11826"/>
                </a:lnTo>
                <a:lnTo>
                  <a:pt x="4721" y="11704"/>
                </a:lnTo>
                <a:lnTo>
                  <a:pt x="5134" y="11509"/>
                </a:lnTo>
                <a:lnTo>
                  <a:pt x="5524" y="11339"/>
                </a:lnTo>
                <a:lnTo>
                  <a:pt x="5937" y="11169"/>
                </a:lnTo>
                <a:lnTo>
                  <a:pt x="6375" y="11023"/>
                </a:lnTo>
                <a:lnTo>
                  <a:pt x="6813" y="10901"/>
                </a:lnTo>
                <a:lnTo>
                  <a:pt x="7032" y="10852"/>
                </a:lnTo>
                <a:lnTo>
                  <a:pt x="7276" y="10828"/>
                </a:lnTo>
                <a:lnTo>
                  <a:pt x="7835" y="10804"/>
                </a:lnTo>
                <a:lnTo>
                  <a:pt x="8419" y="10828"/>
                </a:lnTo>
                <a:lnTo>
                  <a:pt x="9003" y="10901"/>
                </a:lnTo>
                <a:lnTo>
                  <a:pt x="9295" y="10950"/>
                </a:lnTo>
                <a:lnTo>
                  <a:pt x="9587" y="11023"/>
                </a:lnTo>
                <a:lnTo>
                  <a:pt x="9879" y="11120"/>
                </a:lnTo>
                <a:lnTo>
                  <a:pt x="10147" y="11242"/>
                </a:lnTo>
                <a:lnTo>
                  <a:pt x="10415" y="11363"/>
                </a:lnTo>
                <a:lnTo>
                  <a:pt x="10658" y="11509"/>
                </a:lnTo>
                <a:lnTo>
                  <a:pt x="10901" y="11655"/>
                </a:lnTo>
                <a:lnTo>
                  <a:pt x="11120" y="11850"/>
                </a:lnTo>
                <a:lnTo>
                  <a:pt x="11315" y="12045"/>
                </a:lnTo>
                <a:lnTo>
                  <a:pt x="11485" y="12288"/>
                </a:lnTo>
                <a:lnTo>
                  <a:pt x="11582" y="12361"/>
                </a:lnTo>
                <a:lnTo>
                  <a:pt x="11680" y="12410"/>
                </a:lnTo>
                <a:lnTo>
                  <a:pt x="11777" y="12410"/>
                </a:lnTo>
                <a:lnTo>
                  <a:pt x="11874" y="12361"/>
                </a:lnTo>
                <a:lnTo>
                  <a:pt x="11947" y="12288"/>
                </a:lnTo>
                <a:lnTo>
                  <a:pt x="11996" y="12215"/>
                </a:lnTo>
                <a:lnTo>
                  <a:pt x="12020" y="12118"/>
                </a:lnTo>
                <a:lnTo>
                  <a:pt x="11972" y="12020"/>
                </a:lnTo>
                <a:lnTo>
                  <a:pt x="11753" y="11753"/>
                </a:lnTo>
                <a:lnTo>
                  <a:pt x="11534" y="11509"/>
                </a:lnTo>
                <a:lnTo>
                  <a:pt x="11290" y="11290"/>
                </a:lnTo>
                <a:lnTo>
                  <a:pt x="11023" y="11096"/>
                </a:lnTo>
                <a:lnTo>
                  <a:pt x="10731" y="10925"/>
                </a:lnTo>
                <a:lnTo>
                  <a:pt x="10439" y="10779"/>
                </a:lnTo>
                <a:lnTo>
                  <a:pt x="10123" y="10633"/>
                </a:lnTo>
                <a:lnTo>
                  <a:pt x="9806" y="10536"/>
                </a:lnTo>
                <a:lnTo>
                  <a:pt x="9466" y="10439"/>
                </a:lnTo>
                <a:lnTo>
                  <a:pt x="9149" y="10366"/>
                </a:lnTo>
                <a:lnTo>
                  <a:pt x="8809" y="10317"/>
                </a:lnTo>
                <a:lnTo>
                  <a:pt x="8468" y="10268"/>
                </a:lnTo>
                <a:lnTo>
                  <a:pt x="8127" y="10244"/>
                </a:lnTo>
                <a:close/>
                <a:moveTo>
                  <a:pt x="8517" y="682"/>
                </a:moveTo>
                <a:lnTo>
                  <a:pt x="8663" y="706"/>
                </a:lnTo>
                <a:lnTo>
                  <a:pt x="9125" y="755"/>
                </a:lnTo>
                <a:lnTo>
                  <a:pt x="9563" y="803"/>
                </a:lnTo>
                <a:lnTo>
                  <a:pt x="10001" y="901"/>
                </a:lnTo>
                <a:lnTo>
                  <a:pt x="10439" y="1022"/>
                </a:lnTo>
                <a:lnTo>
                  <a:pt x="10780" y="1120"/>
                </a:lnTo>
                <a:lnTo>
                  <a:pt x="11120" y="1241"/>
                </a:lnTo>
                <a:lnTo>
                  <a:pt x="11461" y="1411"/>
                </a:lnTo>
                <a:lnTo>
                  <a:pt x="11777" y="1557"/>
                </a:lnTo>
                <a:lnTo>
                  <a:pt x="11777" y="1582"/>
                </a:lnTo>
                <a:lnTo>
                  <a:pt x="11728" y="1655"/>
                </a:lnTo>
                <a:lnTo>
                  <a:pt x="11753" y="1752"/>
                </a:lnTo>
                <a:lnTo>
                  <a:pt x="11777" y="1801"/>
                </a:lnTo>
                <a:lnTo>
                  <a:pt x="11826" y="1825"/>
                </a:lnTo>
                <a:lnTo>
                  <a:pt x="11899" y="1825"/>
                </a:lnTo>
                <a:lnTo>
                  <a:pt x="11972" y="1776"/>
                </a:lnTo>
                <a:lnTo>
                  <a:pt x="11996" y="1752"/>
                </a:lnTo>
                <a:lnTo>
                  <a:pt x="12020" y="1728"/>
                </a:lnTo>
                <a:lnTo>
                  <a:pt x="12045" y="1728"/>
                </a:lnTo>
                <a:lnTo>
                  <a:pt x="12142" y="1801"/>
                </a:lnTo>
                <a:lnTo>
                  <a:pt x="12118" y="1874"/>
                </a:lnTo>
                <a:lnTo>
                  <a:pt x="12093" y="1947"/>
                </a:lnTo>
                <a:lnTo>
                  <a:pt x="12118" y="1995"/>
                </a:lnTo>
                <a:lnTo>
                  <a:pt x="12142" y="2020"/>
                </a:lnTo>
                <a:lnTo>
                  <a:pt x="12191" y="2044"/>
                </a:lnTo>
                <a:lnTo>
                  <a:pt x="12215" y="2020"/>
                </a:lnTo>
                <a:lnTo>
                  <a:pt x="12264" y="1995"/>
                </a:lnTo>
                <a:lnTo>
                  <a:pt x="12337" y="1922"/>
                </a:lnTo>
                <a:lnTo>
                  <a:pt x="12556" y="2068"/>
                </a:lnTo>
                <a:lnTo>
                  <a:pt x="12507" y="2190"/>
                </a:lnTo>
                <a:lnTo>
                  <a:pt x="12507" y="2239"/>
                </a:lnTo>
                <a:lnTo>
                  <a:pt x="12507" y="2336"/>
                </a:lnTo>
                <a:lnTo>
                  <a:pt x="12531" y="2385"/>
                </a:lnTo>
                <a:lnTo>
                  <a:pt x="12556" y="2409"/>
                </a:lnTo>
                <a:lnTo>
                  <a:pt x="12604" y="2409"/>
                </a:lnTo>
                <a:lnTo>
                  <a:pt x="12653" y="2385"/>
                </a:lnTo>
                <a:lnTo>
                  <a:pt x="12702" y="2360"/>
                </a:lnTo>
                <a:lnTo>
                  <a:pt x="12750" y="2287"/>
                </a:lnTo>
                <a:lnTo>
                  <a:pt x="12775" y="2239"/>
                </a:lnTo>
                <a:lnTo>
                  <a:pt x="12969" y="2409"/>
                </a:lnTo>
                <a:lnTo>
                  <a:pt x="12896" y="2531"/>
                </a:lnTo>
                <a:lnTo>
                  <a:pt x="12848" y="2604"/>
                </a:lnTo>
                <a:lnTo>
                  <a:pt x="12848" y="2677"/>
                </a:lnTo>
                <a:lnTo>
                  <a:pt x="12848" y="2725"/>
                </a:lnTo>
                <a:lnTo>
                  <a:pt x="12872" y="2750"/>
                </a:lnTo>
                <a:lnTo>
                  <a:pt x="12921" y="2774"/>
                </a:lnTo>
                <a:lnTo>
                  <a:pt x="12969" y="2774"/>
                </a:lnTo>
                <a:lnTo>
                  <a:pt x="13091" y="2701"/>
                </a:lnTo>
                <a:lnTo>
                  <a:pt x="13188" y="2604"/>
                </a:lnTo>
                <a:lnTo>
                  <a:pt x="13310" y="2725"/>
                </a:lnTo>
                <a:lnTo>
                  <a:pt x="13407" y="2823"/>
                </a:lnTo>
                <a:lnTo>
                  <a:pt x="13261" y="3017"/>
                </a:lnTo>
                <a:lnTo>
                  <a:pt x="13237" y="3066"/>
                </a:lnTo>
                <a:lnTo>
                  <a:pt x="13188" y="3163"/>
                </a:lnTo>
                <a:lnTo>
                  <a:pt x="13188" y="3236"/>
                </a:lnTo>
                <a:lnTo>
                  <a:pt x="13213" y="3285"/>
                </a:lnTo>
                <a:lnTo>
                  <a:pt x="13237" y="3309"/>
                </a:lnTo>
                <a:lnTo>
                  <a:pt x="13334" y="3285"/>
                </a:lnTo>
                <a:lnTo>
                  <a:pt x="13407" y="3236"/>
                </a:lnTo>
                <a:lnTo>
                  <a:pt x="13553" y="3115"/>
                </a:lnTo>
                <a:lnTo>
                  <a:pt x="13602" y="3042"/>
                </a:lnTo>
                <a:lnTo>
                  <a:pt x="13797" y="3309"/>
                </a:lnTo>
                <a:lnTo>
                  <a:pt x="13699" y="3407"/>
                </a:lnTo>
                <a:lnTo>
                  <a:pt x="13553" y="3504"/>
                </a:lnTo>
                <a:lnTo>
                  <a:pt x="13505" y="3577"/>
                </a:lnTo>
                <a:lnTo>
                  <a:pt x="13480" y="3650"/>
                </a:lnTo>
                <a:lnTo>
                  <a:pt x="13480" y="3699"/>
                </a:lnTo>
                <a:lnTo>
                  <a:pt x="13529" y="3723"/>
                </a:lnTo>
                <a:lnTo>
                  <a:pt x="13626" y="3747"/>
                </a:lnTo>
                <a:lnTo>
                  <a:pt x="13699" y="3723"/>
                </a:lnTo>
                <a:lnTo>
                  <a:pt x="13797" y="3674"/>
                </a:lnTo>
                <a:lnTo>
                  <a:pt x="13870" y="3626"/>
                </a:lnTo>
                <a:lnTo>
                  <a:pt x="13967" y="3577"/>
                </a:lnTo>
                <a:lnTo>
                  <a:pt x="14162" y="3918"/>
                </a:lnTo>
                <a:lnTo>
                  <a:pt x="14064" y="3991"/>
                </a:lnTo>
                <a:lnTo>
                  <a:pt x="13870" y="4161"/>
                </a:lnTo>
                <a:lnTo>
                  <a:pt x="13772" y="4234"/>
                </a:lnTo>
                <a:lnTo>
                  <a:pt x="13724" y="4331"/>
                </a:lnTo>
                <a:lnTo>
                  <a:pt x="13724" y="4356"/>
                </a:lnTo>
                <a:lnTo>
                  <a:pt x="13724" y="4380"/>
                </a:lnTo>
                <a:lnTo>
                  <a:pt x="13845" y="4380"/>
                </a:lnTo>
                <a:lnTo>
                  <a:pt x="13967" y="4356"/>
                </a:lnTo>
                <a:lnTo>
                  <a:pt x="14089" y="4307"/>
                </a:lnTo>
                <a:lnTo>
                  <a:pt x="14186" y="4234"/>
                </a:lnTo>
                <a:lnTo>
                  <a:pt x="14308" y="4161"/>
                </a:lnTo>
                <a:lnTo>
                  <a:pt x="14527" y="4696"/>
                </a:lnTo>
                <a:lnTo>
                  <a:pt x="14356" y="4769"/>
                </a:lnTo>
                <a:lnTo>
                  <a:pt x="14210" y="4842"/>
                </a:lnTo>
                <a:lnTo>
                  <a:pt x="14089" y="4940"/>
                </a:lnTo>
                <a:lnTo>
                  <a:pt x="13967" y="5061"/>
                </a:lnTo>
                <a:lnTo>
                  <a:pt x="13943" y="5134"/>
                </a:lnTo>
                <a:lnTo>
                  <a:pt x="13918" y="5207"/>
                </a:lnTo>
                <a:lnTo>
                  <a:pt x="13918" y="5256"/>
                </a:lnTo>
                <a:lnTo>
                  <a:pt x="13943" y="5280"/>
                </a:lnTo>
                <a:lnTo>
                  <a:pt x="13967" y="5305"/>
                </a:lnTo>
                <a:lnTo>
                  <a:pt x="14016" y="5305"/>
                </a:lnTo>
                <a:lnTo>
                  <a:pt x="14137" y="5256"/>
                </a:lnTo>
                <a:lnTo>
                  <a:pt x="14259" y="5183"/>
                </a:lnTo>
                <a:lnTo>
                  <a:pt x="14551" y="5037"/>
                </a:lnTo>
                <a:lnTo>
                  <a:pt x="14624" y="5013"/>
                </a:lnTo>
                <a:lnTo>
                  <a:pt x="14770" y="5524"/>
                </a:lnTo>
                <a:lnTo>
                  <a:pt x="14454" y="5670"/>
                </a:lnTo>
                <a:lnTo>
                  <a:pt x="14186" y="5791"/>
                </a:lnTo>
                <a:lnTo>
                  <a:pt x="13943" y="5937"/>
                </a:lnTo>
                <a:lnTo>
                  <a:pt x="13943" y="5986"/>
                </a:lnTo>
                <a:lnTo>
                  <a:pt x="13943" y="6010"/>
                </a:lnTo>
                <a:lnTo>
                  <a:pt x="14113" y="6035"/>
                </a:lnTo>
                <a:lnTo>
                  <a:pt x="14235" y="6059"/>
                </a:lnTo>
                <a:lnTo>
                  <a:pt x="14381" y="6035"/>
                </a:lnTo>
                <a:lnTo>
                  <a:pt x="14551" y="6010"/>
                </a:lnTo>
                <a:lnTo>
                  <a:pt x="14867" y="5889"/>
                </a:lnTo>
                <a:lnTo>
                  <a:pt x="14989" y="6424"/>
                </a:lnTo>
                <a:lnTo>
                  <a:pt x="14819" y="6497"/>
                </a:lnTo>
                <a:lnTo>
                  <a:pt x="14429" y="6619"/>
                </a:lnTo>
                <a:lnTo>
                  <a:pt x="14040" y="6740"/>
                </a:lnTo>
                <a:lnTo>
                  <a:pt x="13991" y="6789"/>
                </a:lnTo>
                <a:lnTo>
                  <a:pt x="13991" y="6813"/>
                </a:lnTo>
                <a:lnTo>
                  <a:pt x="14016" y="6862"/>
                </a:lnTo>
                <a:lnTo>
                  <a:pt x="14064" y="6886"/>
                </a:lnTo>
                <a:lnTo>
                  <a:pt x="14235" y="6886"/>
                </a:lnTo>
                <a:lnTo>
                  <a:pt x="14429" y="6862"/>
                </a:lnTo>
                <a:lnTo>
                  <a:pt x="14794" y="6813"/>
                </a:lnTo>
                <a:lnTo>
                  <a:pt x="15038" y="6740"/>
                </a:lnTo>
                <a:lnTo>
                  <a:pt x="15111" y="7178"/>
                </a:lnTo>
                <a:lnTo>
                  <a:pt x="14867" y="7227"/>
                </a:lnTo>
                <a:lnTo>
                  <a:pt x="14454" y="7349"/>
                </a:lnTo>
                <a:lnTo>
                  <a:pt x="14259" y="7422"/>
                </a:lnTo>
                <a:lnTo>
                  <a:pt x="14064" y="7543"/>
                </a:lnTo>
                <a:lnTo>
                  <a:pt x="14040" y="7592"/>
                </a:lnTo>
                <a:lnTo>
                  <a:pt x="14040" y="7665"/>
                </a:lnTo>
                <a:lnTo>
                  <a:pt x="14089" y="7714"/>
                </a:lnTo>
                <a:lnTo>
                  <a:pt x="14162" y="7738"/>
                </a:lnTo>
                <a:lnTo>
                  <a:pt x="14356" y="7714"/>
                </a:lnTo>
                <a:lnTo>
                  <a:pt x="14551" y="7665"/>
                </a:lnTo>
                <a:lnTo>
                  <a:pt x="14940" y="7568"/>
                </a:lnTo>
                <a:lnTo>
                  <a:pt x="15159" y="7519"/>
                </a:lnTo>
                <a:lnTo>
                  <a:pt x="15208" y="7981"/>
                </a:lnTo>
                <a:lnTo>
                  <a:pt x="14892" y="8030"/>
                </a:lnTo>
                <a:lnTo>
                  <a:pt x="14648" y="8054"/>
                </a:lnTo>
                <a:lnTo>
                  <a:pt x="14381" y="8079"/>
                </a:lnTo>
                <a:lnTo>
                  <a:pt x="14259" y="8103"/>
                </a:lnTo>
                <a:lnTo>
                  <a:pt x="14137" y="8152"/>
                </a:lnTo>
                <a:lnTo>
                  <a:pt x="14040" y="8200"/>
                </a:lnTo>
                <a:lnTo>
                  <a:pt x="13943" y="8298"/>
                </a:lnTo>
                <a:lnTo>
                  <a:pt x="13918" y="8322"/>
                </a:lnTo>
                <a:lnTo>
                  <a:pt x="13918" y="8346"/>
                </a:lnTo>
                <a:lnTo>
                  <a:pt x="13943" y="8395"/>
                </a:lnTo>
                <a:lnTo>
                  <a:pt x="13967" y="8395"/>
                </a:lnTo>
                <a:lnTo>
                  <a:pt x="14089" y="8419"/>
                </a:lnTo>
                <a:lnTo>
                  <a:pt x="14210" y="8444"/>
                </a:lnTo>
                <a:lnTo>
                  <a:pt x="14478" y="8444"/>
                </a:lnTo>
                <a:lnTo>
                  <a:pt x="14989" y="8395"/>
                </a:lnTo>
                <a:lnTo>
                  <a:pt x="15232" y="8395"/>
                </a:lnTo>
                <a:lnTo>
                  <a:pt x="15232" y="8857"/>
                </a:lnTo>
                <a:lnTo>
                  <a:pt x="14746" y="8882"/>
                </a:lnTo>
                <a:lnTo>
                  <a:pt x="14527" y="8882"/>
                </a:lnTo>
                <a:lnTo>
                  <a:pt x="14308" y="8906"/>
                </a:lnTo>
                <a:lnTo>
                  <a:pt x="14089" y="8955"/>
                </a:lnTo>
                <a:lnTo>
                  <a:pt x="13991" y="8979"/>
                </a:lnTo>
                <a:lnTo>
                  <a:pt x="13894" y="9028"/>
                </a:lnTo>
                <a:lnTo>
                  <a:pt x="13870" y="9052"/>
                </a:lnTo>
                <a:lnTo>
                  <a:pt x="13894" y="9076"/>
                </a:lnTo>
                <a:lnTo>
                  <a:pt x="13967" y="9125"/>
                </a:lnTo>
                <a:lnTo>
                  <a:pt x="14089" y="9174"/>
                </a:lnTo>
                <a:lnTo>
                  <a:pt x="14308" y="9222"/>
                </a:lnTo>
                <a:lnTo>
                  <a:pt x="14746" y="9222"/>
                </a:lnTo>
                <a:lnTo>
                  <a:pt x="14965" y="9247"/>
                </a:lnTo>
                <a:lnTo>
                  <a:pt x="15208" y="9247"/>
                </a:lnTo>
                <a:lnTo>
                  <a:pt x="15184" y="9465"/>
                </a:lnTo>
                <a:lnTo>
                  <a:pt x="14989" y="9514"/>
                </a:lnTo>
                <a:lnTo>
                  <a:pt x="14746" y="9563"/>
                </a:lnTo>
                <a:lnTo>
                  <a:pt x="14502" y="9660"/>
                </a:lnTo>
                <a:lnTo>
                  <a:pt x="14283" y="9757"/>
                </a:lnTo>
                <a:lnTo>
                  <a:pt x="14064" y="9879"/>
                </a:lnTo>
                <a:lnTo>
                  <a:pt x="14040" y="9903"/>
                </a:lnTo>
                <a:lnTo>
                  <a:pt x="14040" y="9952"/>
                </a:lnTo>
                <a:lnTo>
                  <a:pt x="14064" y="9976"/>
                </a:lnTo>
                <a:lnTo>
                  <a:pt x="14089" y="9976"/>
                </a:lnTo>
                <a:lnTo>
                  <a:pt x="14308" y="10001"/>
                </a:lnTo>
                <a:lnTo>
                  <a:pt x="14527" y="9976"/>
                </a:lnTo>
                <a:lnTo>
                  <a:pt x="14965" y="9903"/>
                </a:lnTo>
                <a:lnTo>
                  <a:pt x="15111" y="9879"/>
                </a:lnTo>
                <a:lnTo>
                  <a:pt x="14989" y="10390"/>
                </a:lnTo>
                <a:lnTo>
                  <a:pt x="14551" y="10463"/>
                </a:lnTo>
                <a:lnTo>
                  <a:pt x="14356" y="10487"/>
                </a:lnTo>
                <a:lnTo>
                  <a:pt x="14186" y="10512"/>
                </a:lnTo>
                <a:lnTo>
                  <a:pt x="14016" y="10560"/>
                </a:lnTo>
                <a:lnTo>
                  <a:pt x="13943" y="10609"/>
                </a:lnTo>
                <a:lnTo>
                  <a:pt x="13870" y="10682"/>
                </a:lnTo>
                <a:lnTo>
                  <a:pt x="13845" y="10731"/>
                </a:lnTo>
                <a:lnTo>
                  <a:pt x="13845" y="10804"/>
                </a:lnTo>
                <a:lnTo>
                  <a:pt x="13894" y="10852"/>
                </a:lnTo>
                <a:lnTo>
                  <a:pt x="13918" y="10901"/>
                </a:lnTo>
                <a:lnTo>
                  <a:pt x="13991" y="10925"/>
                </a:lnTo>
                <a:lnTo>
                  <a:pt x="14089" y="10950"/>
                </a:lnTo>
                <a:lnTo>
                  <a:pt x="14259" y="10950"/>
                </a:lnTo>
                <a:lnTo>
                  <a:pt x="14600" y="10901"/>
                </a:lnTo>
                <a:lnTo>
                  <a:pt x="14819" y="10877"/>
                </a:lnTo>
                <a:lnTo>
                  <a:pt x="14819" y="10877"/>
                </a:lnTo>
                <a:lnTo>
                  <a:pt x="14624" y="11339"/>
                </a:lnTo>
                <a:lnTo>
                  <a:pt x="14502" y="11339"/>
                </a:lnTo>
                <a:lnTo>
                  <a:pt x="14308" y="11315"/>
                </a:lnTo>
                <a:lnTo>
                  <a:pt x="14113" y="11339"/>
                </a:lnTo>
                <a:lnTo>
                  <a:pt x="13918" y="11363"/>
                </a:lnTo>
                <a:lnTo>
                  <a:pt x="13748" y="11436"/>
                </a:lnTo>
                <a:lnTo>
                  <a:pt x="13748" y="11461"/>
                </a:lnTo>
                <a:lnTo>
                  <a:pt x="13748" y="11485"/>
                </a:lnTo>
                <a:lnTo>
                  <a:pt x="13918" y="11558"/>
                </a:lnTo>
                <a:lnTo>
                  <a:pt x="14089" y="11607"/>
                </a:lnTo>
                <a:lnTo>
                  <a:pt x="14454" y="11655"/>
                </a:lnTo>
                <a:lnTo>
                  <a:pt x="14210" y="12069"/>
                </a:lnTo>
                <a:lnTo>
                  <a:pt x="13991" y="12069"/>
                </a:lnTo>
                <a:lnTo>
                  <a:pt x="13748" y="12093"/>
                </a:lnTo>
                <a:lnTo>
                  <a:pt x="13626" y="12069"/>
                </a:lnTo>
                <a:lnTo>
                  <a:pt x="13480" y="12045"/>
                </a:lnTo>
                <a:lnTo>
                  <a:pt x="13359" y="12020"/>
                </a:lnTo>
                <a:lnTo>
                  <a:pt x="13237" y="12020"/>
                </a:lnTo>
                <a:lnTo>
                  <a:pt x="13213" y="12045"/>
                </a:lnTo>
                <a:lnTo>
                  <a:pt x="13188" y="12069"/>
                </a:lnTo>
                <a:lnTo>
                  <a:pt x="13213" y="12166"/>
                </a:lnTo>
                <a:lnTo>
                  <a:pt x="13261" y="12239"/>
                </a:lnTo>
                <a:lnTo>
                  <a:pt x="13334" y="12312"/>
                </a:lnTo>
                <a:lnTo>
                  <a:pt x="13432" y="12361"/>
                </a:lnTo>
                <a:lnTo>
                  <a:pt x="13553" y="12385"/>
                </a:lnTo>
                <a:lnTo>
                  <a:pt x="13675" y="12410"/>
                </a:lnTo>
                <a:lnTo>
                  <a:pt x="13943" y="12434"/>
                </a:lnTo>
                <a:lnTo>
                  <a:pt x="13602" y="12823"/>
                </a:lnTo>
                <a:lnTo>
                  <a:pt x="13091" y="12726"/>
                </a:lnTo>
                <a:lnTo>
                  <a:pt x="12872" y="12677"/>
                </a:lnTo>
                <a:lnTo>
                  <a:pt x="12750" y="12677"/>
                </a:lnTo>
                <a:lnTo>
                  <a:pt x="12629" y="12702"/>
                </a:lnTo>
                <a:lnTo>
                  <a:pt x="12604" y="12726"/>
                </a:lnTo>
                <a:lnTo>
                  <a:pt x="12604" y="12775"/>
                </a:lnTo>
                <a:lnTo>
                  <a:pt x="12629" y="12848"/>
                </a:lnTo>
                <a:lnTo>
                  <a:pt x="12677" y="12921"/>
                </a:lnTo>
                <a:lnTo>
                  <a:pt x="12750" y="12969"/>
                </a:lnTo>
                <a:lnTo>
                  <a:pt x="12848" y="13018"/>
                </a:lnTo>
                <a:lnTo>
                  <a:pt x="13042" y="13115"/>
                </a:lnTo>
                <a:lnTo>
                  <a:pt x="13261" y="13164"/>
                </a:lnTo>
                <a:lnTo>
                  <a:pt x="13115" y="13286"/>
                </a:lnTo>
                <a:lnTo>
                  <a:pt x="13067" y="13286"/>
                </a:lnTo>
                <a:lnTo>
                  <a:pt x="12604" y="13261"/>
                </a:lnTo>
                <a:lnTo>
                  <a:pt x="12361" y="13213"/>
                </a:lnTo>
                <a:lnTo>
                  <a:pt x="12239" y="13188"/>
                </a:lnTo>
                <a:lnTo>
                  <a:pt x="12118" y="13188"/>
                </a:lnTo>
                <a:lnTo>
                  <a:pt x="12045" y="13213"/>
                </a:lnTo>
                <a:lnTo>
                  <a:pt x="11996" y="13261"/>
                </a:lnTo>
                <a:lnTo>
                  <a:pt x="11996" y="13334"/>
                </a:lnTo>
                <a:lnTo>
                  <a:pt x="12020" y="13383"/>
                </a:lnTo>
                <a:lnTo>
                  <a:pt x="12142" y="13505"/>
                </a:lnTo>
                <a:lnTo>
                  <a:pt x="12312" y="13578"/>
                </a:lnTo>
                <a:lnTo>
                  <a:pt x="12483" y="13626"/>
                </a:lnTo>
                <a:lnTo>
                  <a:pt x="12677" y="13651"/>
                </a:lnTo>
                <a:lnTo>
                  <a:pt x="12239" y="13943"/>
                </a:lnTo>
                <a:lnTo>
                  <a:pt x="12166" y="13918"/>
                </a:lnTo>
                <a:lnTo>
                  <a:pt x="11704" y="13821"/>
                </a:lnTo>
                <a:lnTo>
                  <a:pt x="11485" y="13772"/>
                </a:lnTo>
                <a:lnTo>
                  <a:pt x="11266" y="13724"/>
                </a:lnTo>
                <a:lnTo>
                  <a:pt x="11242" y="13748"/>
                </a:lnTo>
                <a:lnTo>
                  <a:pt x="11217" y="13748"/>
                </a:lnTo>
                <a:lnTo>
                  <a:pt x="11217" y="13821"/>
                </a:lnTo>
                <a:lnTo>
                  <a:pt x="11266" y="13894"/>
                </a:lnTo>
                <a:lnTo>
                  <a:pt x="11315" y="13967"/>
                </a:lnTo>
                <a:lnTo>
                  <a:pt x="11461" y="14064"/>
                </a:lnTo>
                <a:lnTo>
                  <a:pt x="11631" y="14137"/>
                </a:lnTo>
                <a:lnTo>
                  <a:pt x="11801" y="14210"/>
                </a:lnTo>
                <a:lnTo>
                  <a:pt x="11461" y="14381"/>
                </a:lnTo>
                <a:lnTo>
                  <a:pt x="11388" y="14332"/>
                </a:lnTo>
                <a:lnTo>
                  <a:pt x="11339" y="14308"/>
                </a:lnTo>
                <a:lnTo>
                  <a:pt x="11193" y="14259"/>
                </a:lnTo>
                <a:lnTo>
                  <a:pt x="10901" y="14235"/>
                </a:lnTo>
                <a:lnTo>
                  <a:pt x="10658" y="14210"/>
                </a:lnTo>
                <a:lnTo>
                  <a:pt x="10512" y="14210"/>
                </a:lnTo>
                <a:lnTo>
                  <a:pt x="10390" y="14235"/>
                </a:lnTo>
                <a:lnTo>
                  <a:pt x="10366" y="14235"/>
                </a:lnTo>
                <a:lnTo>
                  <a:pt x="10366" y="14283"/>
                </a:lnTo>
                <a:lnTo>
                  <a:pt x="10366" y="14332"/>
                </a:lnTo>
                <a:lnTo>
                  <a:pt x="10415" y="14381"/>
                </a:lnTo>
                <a:lnTo>
                  <a:pt x="10488" y="14478"/>
                </a:lnTo>
                <a:lnTo>
                  <a:pt x="10634" y="14551"/>
                </a:lnTo>
                <a:lnTo>
                  <a:pt x="10731" y="14575"/>
                </a:lnTo>
                <a:lnTo>
                  <a:pt x="10901" y="14624"/>
                </a:lnTo>
                <a:lnTo>
                  <a:pt x="10512" y="14746"/>
                </a:lnTo>
                <a:lnTo>
                  <a:pt x="10317" y="14673"/>
                </a:lnTo>
                <a:lnTo>
                  <a:pt x="10123" y="14624"/>
                </a:lnTo>
                <a:lnTo>
                  <a:pt x="9904" y="14600"/>
                </a:lnTo>
                <a:lnTo>
                  <a:pt x="9806" y="14600"/>
                </a:lnTo>
                <a:lnTo>
                  <a:pt x="9709" y="14648"/>
                </a:lnTo>
                <a:lnTo>
                  <a:pt x="9685" y="14673"/>
                </a:lnTo>
                <a:lnTo>
                  <a:pt x="9685" y="14721"/>
                </a:lnTo>
                <a:lnTo>
                  <a:pt x="9733" y="14794"/>
                </a:lnTo>
                <a:lnTo>
                  <a:pt x="9806" y="14843"/>
                </a:lnTo>
                <a:lnTo>
                  <a:pt x="9952" y="14916"/>
                </a:lnTo>
                <a:lnTo>
                  <a:pt x="9636" y="14989"/>
                </a:lnTo>
                <a:lnTo>
                  <a:pt x="9587" y="14940"/>
                </a:lnTo>
                <a:lnTo>
                  <a:pt x="9539" y="14916"/>
                </a:lnTo>
                <a:lnTo>
                  <a:pt x="9441" y="14867"/>
                </a:lnTo>
                <a:lnTo>
                  <a:pt x="9247" y="14843"/>
                </a:lnTo>
                <a:lnTo>
                  <a:pt x="9149" y="14843"/>
                </a:lnTo>
                <a:lnTo>
                  <a:pt x="9052" y="14867"/>
                </a:lnTo>
                <a:lnTo>
                  <a:pt x="9028" y="14916"/>
                </a:lnTo>
                <a:lnTo>
                  <a:pt x="8979" y="14965"/>
                </a:lnTo>
                <a:lnTo>
                  <a:pt x="8979" y="15013"/>
                </a:lnTo>
                <a:lnTo>
                  <a:pt x="9003" y="15062"/>
                </a:lnTo>
                <a:lnTo>
                  <a:pt x="9028" y="15086"/>
                </a:lnTo>
                <a:lnTo>
                  <a:pt x="8663" y="15135"/>
                </a:lnTo>
                <a:lnTo>
                  <a:pt x="8298" y="15159"/>
                </a:lnTo>
                <a:lnTo>
                  <a:pt x="7227" y="15159"/>
                </a:lnTo>
                <a:lnTo>
                  <a:pt x="6862" y="15111"/>
                </a:lnTo>
                <a:lnTo>
                  <a:pt x="6521" y="15062"/>
                </a:lnTo>
                <a:lnTo>
                  <a:pt x="6156" y="14989"/>
                </a:lnTo>
                <a:lnTo>
                  <a:pt x="5816" y="14916"/>
                </a:lnTo>
                <a:lnTo>
                  <a:pt x="5475" y="14819"/>
                </a:lnTo>
                <a:lnTo>
                  <a:pt x="5134" y="14697"/>
                </a:lnTo>
                <a:lnTo>
                  <a:pt x="4818" y="14575"/>
                </a:lnTo>
                <a:lnTo>
                  <a:pt x="4477" y="14405"/>
                </a:lnTo>
                <a:lnTo>
                  <a:pt x="4161" y="14259"/>
                </a:lnTo>
                <a:lnTo>
                  <a:pt x="3869" y="14064"/>
                </a:lnTo>
                <a:lnTo>
                  <a:pt x="3553" y="13870"/>
                </a:lnTo>
                <a:lnTo>
                  <a:pt x="3285" y="13675"/>
                </a:lnTo>
                <a:lnTo>
                  <a:pt x="3042" y="13456"/>
                </a:lnTo>
                <a:lnTo>
                  <a:pt x="2799" y="13237"/>
                </a:lnTo>
                <a:lnTo>
                  <a:pt x="2555" y="12994"/>
                </a:lnTo>
                <a:lnTo>
                  <a:pt x="2336" y="12775"/>
                </a:lnTo>
                <a:lnTo>
                  <a:pt x="2117" y="12507"/>
                </a:lnTo>
                <a:lnTo>
                  <a:pt x="1923" y="12239"/>
                </a:lnTo>
                <a:lnTo>
                  <a:pt x="1728" y="11972"/>
                </a:lnTo>
                <a:lnTo>
                  <a:pt x="1558" y="11704"/>
                </a:lnTo>
                <a:lnTo>
                  <a:pt x="1412" y="11412"/>
                </a:lnTo>
                <a:lnTo>
                  <a:pt x="1266" y="11120"/>
                </a:lnTo>
                <a:lnTo>
                  <a:pt x="1144" y="10828"/>
                </a:lnTo>
                <a:lnTo>
                  <a:pt x="1047" y="10512"/>
                </a:lnTo>
                <a:lnTo>
                  <a:pt x="949" y="10195"/>
                </a:lnTo>
                <a:lnTo>
                  <a:pt x="901" y="9879"/>
                </a:lnTo>
                <a:lnTo>
                  <a:pt x="828" y="9538"/>
                </a:lnTo>
                <a:lnTo>
                  <a:pt x="779" y="9003"/>
                </a:lnTo>
                <a:lnTo>
                  <a:pt x="755" y="8468"/>
                </a:lnTo>
                <a:lnTo>
                  <a:pt x="755" y="7933"/>
                </a:lnTo>
                <a:lnTo>
                  <a:pt x="803" y="7397"/>
                </a:lnTo>
                <a:lnTo>
                  <a:pt x="852" y="6862"/>
                </a:lnTo>
                <a:lnTo>
                  <a:pt x="974" y="6351"/>
                </a:lnTo>
                <a:lnTo>
                  <a:pt x="1095" y="5840"/>
                </a:lnTo>
                <a:lnTo>
                  <a:pt x="1290" y="5353"/>
                </a:lnTo>
                <a:lnTo>
                  <a:pt x="1412" y="5061"/>
                </a:lnTo>
                <a:lnTo>
                  <a:pt x="1582" y="4745"/>
                </a:lnTo>
                <a:lnTo>
                  <a:pt x="1777" y="4404"/>
                </a:lnTo>
                <a:lnTo>
                  <a:pt x="2020" y="4064"/>
                </a:lnTo>
                <a:lnTo>
                  <a:pt x="2288" y="3699"/>
                </a:lnTo>
                <a:lnTo>
                  <a:pt x="2580" y="3334"/>
                </a:lnTo>
                <a:lnTo>
                  <a:pt x="2920" y="2944"/>
                </a:lnTo>
                <a:lnTo>
                  <a:pt x="3285" y="2604"/>
                </a:lnTo>
                <a:lnTo>
                  <a:pt x="3674" y="2263"/>
                </a:lnTo>
                <a:lnTo>
                  <a:pt x="4088" y="1922"/>
                </a:lnTo>
                <a:lnTo>
                  <a:pt x="4550" y="1630"/>
                </a:lnTo>
                <a:lnTo>
                  <a:pt x="5013" y="1363"/>
                </a:lnTo>
                <a:lnTo>
                  <a:pt x="5524" y="1144"/>
                </a:lnTo>
                <a:lnTo>
                  <a:pt x="6059" y="974"/>
                </a:lnTo>
                <a:lnTo>
                  <a:pt x="6327" y="925"/>
                </a:lnTo>
                <a:lnTo>
                  <a:pt x="6594" y="876"/>
                </a:lnTo>
                <a:lnTo>
                  <a:pt x="6886" y="828"/>
                </a:lnTo>
                <a:lnTo>
                  <a:pt x="7178" y="803"/>
                </a:lnTo>
                <a:lnTo>
                  <a:pt x="7543" y="779"/>
                </a:lnTo>
                <a:lnTo>
                  <a:pt x="7933" y="730"/>
                </a:lnTo>
                <a:lnTo>
                  <a:pt x="8322" y="682"/>
                </a:lnTo>
                <a:close/>
                <a:moveTo>
                  <a:pt x="8152" y="0"/>
                </a:moveTo>
                <a:lnTo>
                  <a:pt x="7762" y="25"/>
                </a:lnTo>
                <a:lnTo>
                  <a:pt x="7397" y="73"/>
                </a:lnTo>
                <a:lnTo>
                  <a:pt x="7081" y="49"/>
                </a:lnTo>
                <a:lnTo>
                  <a:pt x="6789" y="49"/>
                </a:lnTo>
                <a:lnTo>
                  <a:pt x="6473" y="73"/>
                </a:lnTo>
                <a:lnTo>
                  <a:pt x="6181" y="146"/>
                </a:lnTo>
                <a:lnTo>
                  <a:pt x="5864" y="219"/>
                </a:lnTo>
                <a:lnTo>
                  <a:pt x="5548" y="317"/>
                </a:lnTo>
                <a:lnTo>
                  <a:pt x="5232" y="438"/>
                </a:lnTo>
                <a:lnTo>
                  <a:pt x="4940" y="560"/>
                </a:lnTo>
                <a:lnTo>
                  <a:pt x="4331" y="876"/>
                </a:lnTo>
                <a:lnTo>
                  <a:pt x="3772" y="1217"/>
                </a:lnTo>
                <a:lnTo>
                  <a:pt x="3236" y="1606"/>
                </a:lnTo>
                <a:lnTo>
                  <a:pt x="2774" y="1995"/>
                </a:lnTo>
                <a:lnTo>
                  <a:pt x="2507" y="2239"/>
                </a:lnTo>
                <a:lnTo>
                  <a:pt x="2263" y="2482"/>
                </a:lnTo>
                <a:lnTo>
                  <a:pt x="2044" y="2725"/>
                </a:lnTo>
                <a:lnTo>
                  <a:pt x="1825" y="2993"/>
                </a:lnTo>
                <a:lnTo>
                  <a:pt x="1655" y="3261"/>
                </a:lnTo>
                <a:lnTo>
                  <a:pt x="1460" y="3528"/>
                </a:lnTo>
                <a:lnTo>
                  <a:pt x="1144" y="4088"/>
                </a:lnTo>
                <a:lnTo>
                  <a:pt x="876" y="4696"/>
                </a:lnTo>
                <a:lnTo>
                  <a:pt x="633" y="5305"/>
                </a:lnTo>
                <a:lnTo>
                  <a:pt x="414" y="5962"/>
                </a:lnTo>
                <a:lnTo>
                  <a:pt x="219" y="6643"/>
                </a:lnTo>
                <a:lnTo>
                  <a:pt x="146" y="7008"/>
                </a:lnTo>
                <a:lnTo>
                  <a:pt x="73" y="7373"/>
                </a:lnTo>
                <a:lnTo>
                  <a:pt x="25" y="7738"/>
                </a:lnTo>
                <a:lnTo>
                  <a:pt x="25" y="8103"/>
                </a:lnTo>
                <a:lnTo>
                  <a:pt x="0" y="8468"/>
                </a:lnTo>
                <a:lnTo>
                  <a:pt x="25" y="8809"/>
                </a:lnTo>
                <a:lnTo>
                  <a:pt x="73" y="9174"/>
                </a:lnTo>
                <a:lnTo>
                  <a:pt x="122" y="9514"/>
                </a:lnTo>
                <a:lnTo>
                  <a:pt x="195" y="9879"/>
                </a:lnTo>
                <a:lnTo>
                  <a:pt x="292" y="10220"/>
                </a:lnTo>
                <a:lnTo>
                  <a:pt x="390" y="10560"/>
                </a:lnTo>
                <a:lnTo>
                  <a:pt x="511" y="10901"/>
                </a:lnTo>
                <a:lnTo>
                  <a:pt x="657" y="11242"/>
                </a:lnTo>
                <a:lnTo>
                  <a:pt x="828" y="11582"/>
                </a:lnTo>
                <a:lnTo>
                  <a:pt x="1168" y="12264"/>
                </a:lnTo>
                <a:lnTo>
                  <a:pt x="1412" y="12629"/>
                </a:lnTo>
                <a:lnTo>
                  <a:pt x="1655" y="12994"/>
                </a:lnTo>
                <a:lnTo>
                  <a:pt x="1898" y="13334"/>
                </a:lnTo>
                <a:lnTo>
                  <a:pt x="2166" y="13651"/>
                </a:lnTo>
                <a:lnTo>
                  <a:pt x="2458" y="13943"/>
                </a:lnTo>
                <a:lnTo>
                  <a:pt x="2750" y="14235"/>
                </a:lnTo>
                <a:lnTo>
                  <a:pt x="3066" y="14502"/>
                </a:lnTo>
                <a:lnTo>
                  <a:pt x="3382" y="14746"/>
                </a:lnTo>
                <a:lnTo>
                  <a:pt x="3723" y="14965"/>
                </a:lnTo>
                <a:lnTo>
                  <a:pt x="4064" y="15159"/>
                </a:lnTo>
                <a:lnTo>
                  <a:pt x="4429" y="15354"/>
                </a:lnTo>
                <a:lnTo>
                  <a:pt x="4818" y="15500"/>
                </a:lnTo>
                <a:lnTo>
                  <a:pt x="5207" y="15622"/>
                </a:lnTo>
                <a:lnTo>
                  <a:pt x="5597" y="15743"/>
                </a:lnTo>
                <a:lnTo>
                  <a:pt x="6010" y="15816"/>
                </a:lnTo>
                <a:lnTo>
                  <a:pt x="6448" y="15889"/>
                </a:lnTo>
                <a:lnTo>
                  <a:pt x="6862" y="15914"/>
                </a:lnTo>
                <a:lnTo>
                  <a:pt x="7300" y="15938"/>
                </a:lnTo>
                <a:lnTo>
                  <a:pt x="7738" y="15938"/>
                </a:lnTo>
                <a:lnTo>
                  <a:pt x="8176" y="15914"/>
                </a:lnTo>
                <a:lnTo>
                  <a:pt x="8590" y="15889"/>
                </a:lnTo>
                <a:lnTo>
                  <a:pt x="9028" y="15841"/>
                </a:lnTo>
                <a:lnTo>
                  <a:pt x="9441" y="15768"/>
                </a:lnTo>
                <a:lnTo>
                  <a:pt x="9855" y="15670"/>
                </a:lnTo>
                <a:lnTo>
                  <a:pt x="10269" y="15573"/>
                </a:lnTo>
                <a:lnTo>
                  <a:pt x="10682" y="15451"/>
                </a:lnTo>
                <a:lnTo>
                  <a:pt x="11071" y="15305"/>
                </a:lnTo>
                <a:lnTo>
                  <a:pt x="11461" y="15135"/>
                </a:lnTo>
                <a:lnTo>
                  <a:pt x="11850" y="14940"/>
                </a:lnTo>
                <a:lnTo>
                  <a:pt x="12215" y="14721"/>
                </a:lnTo>
                <a:lnTo>
                  <a:pt x="12580" y="14478"/>
                </a:lnTo>
                <a:lnTo>
                  <a:pt x="12945" y="14235"/>
                </a:lnTo>
                <a:lnTo>
                  <a:pt x="13286" y="13943"/>
                </a:lnTo>
                <a:lnTo>
                  <a:pt x="13602" y="13651"/>
                </a:lnTo>
                <a:lnTo>
                  <a:pt x="13918" y="13334"/>
                </a:lnTo>
                <a:lnTo>
                  <a:pt x="14186" y="13018"/>
                </a:lnTo>
                <a:lnTo>
                  <a:pt x="14454" y="12702"/>
                </a:lnTo>
                <a:lnTo>
                  <a:pt x="14697" y="12361"/>
                </a:lnTo>
                <a:lnTo>
                  <a:pt x="14916" y="11996"/>
                </a:lnTo>
                <a:lnTo>
                  <a:pt x="15111" y="11631"/>
                </a:lnTo>
                <a:lnTo>
                  <a:pt x="15135" y="11631"/>
                </a:lnTo>
                <a:lnTo>
                  <a:pt x="15159" y="11582"/>
                </a:lnTo>
                <a:lnTo>
                  <a:pt x="15159" y="11534"/>
                </a:lnTo>
                <a:lnTo>
                  <a:pt x="15354" y="11096"/>
                </a:lnTo>
                <a:lnTo>
                  <a:pt x="15524" y="10658"/>
                </a:lnTo>
                <a:lnTo>
                  <a:pt x="15646" y="10195"/>
                </a:lnTo>
                <a:lnTo>
                  <a:pt x="15743" y="9733"/>
                </a:lnTo>
                <a:lnTo>
                  <a:pt x="15768" y="9709"/>
                </a:lnTo>
                <a:lnTo>
                  <a:pt x="15792" y="9684"/>
                </a:lnTo>
                <a:lnTo>
                  <a:pt x="15792" y="9636"/>
                </a:lnTo>
                <a:lnTo>
                  <a:pt x="15792" y="9611"/>
                </a:lnTo>
                <a:lnTo>
                  <a:pt x="15768" y="9563"/>
                </a:lnTo>
                <a:lnTo>
                  <a:pt x="15816" y="9174"/>
                </a:lnTo>
                <a:lnTo>
                  <a:pt x="15841" y="8760"/>
                </a:lnTo>
                <a:lnTo>
                  <a:pt x="15841" y="8371"/>
                </a:lnTo>
                <a:lnTo>
                  <a:pt x="15841" y="7957"/>
                </a:lnTo>
                <a:lnTo>
                  <a:pt x="15743" y="7105"/>
                </a:lnTo>
                <a:lnTo>
                  <a:pt x="15695" y="6667"/>
                </a:lnTo>
                <a:lnTo>
                  <a:pt x="15622" y="6254"/>
                </a:lnTo>
                <a:lnTo>
                  <a:pt x="15524" y="5840"/>
                </a:lnTo>
                <a:lnTo>
                  <a:pt x="15427" y="5426"/>
                </a:lnTo>
                <a:lnTo>
                  <a:pt x="15305" y="5013"/>
                </a:lnTo>
                <a:lnTo>
                  <a:pt x="15159" y="4623"/>
                </a:lnTo>
                <a:lnTo>
                  <a:pt x="15013" y="4234"/>
                </a:lnTo>
                <a:lnTo>
                  <a:pt x="14819" y="3845"/>
                </a:lnTo>
                <a:lnTo>
                  <a:pt x="14624" y="3480"/>
                </a:lnTo>
                <a:lnTo>
                  <a:pt x="14405" y="3115"/>
                </a:lnTo>
                <a:lnTo>
                  <a:pt x="14162" y="2774"/>
                </a:lnTo>
                <a:lnTo>
                  <a:pt x="13894" y="2458"/>
                </a:lnTo>
                <a:lnTo>
                  <a:pt x="13602" y="2141"/>
                </a:lnTo>
                <a:lnTo>
                  <a:pt x="13286" y="1849"/>
                </a:lnTo>
                <a:lnTo>
                  <a:pt x="12994" y="1582"/>
                </a:lnTo>
                <a:lnTo>
                  <a:pt x="12653" y="1363"/>
                </a:lnTo>
                <a:lnTo>
                  <a:pt x="12312" y="1144"/>
                </a:lnTo>
                <a:lnTo>
                  <a:pt x="11972" y="949"/>
                </a:lnTo>
                <a:lnTo>
                  <a:pt x="11607" y="779"/>
                </a:lnTo>
                <a:lnTo>
                  <a:pt x="11242" y="609"/>
                </a:lnTo>
                <a:lnTo>
                  <a:pt x="10853" y="487"/>
                </a:lnTo>
                <a:lnTo>
                  <a:pt x="10488" y="365"/>
                </a:lnTo>
                <a:lnTo>
                  <a:pt x="10123" y="268"/>
                </a:lnTo>
                <a:lnTo>
                  <a:pt x="9733" y="171"/>
                </a:lnTo>
                <a:lnTo>
                  <a:pt x="9344" y="98"/>
                </a:lnTo>
                <a:lnTo>
                  <a:pt x="8955" y="49"/>
                </a:lnTo>
                <a:lnTo>
                  <a:pt x="8541" y="25"/>
                </a:lnTo>
                <a:lnTo>
                  <a:pt x="815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p:nvPr/>
        </p:nvSpPr>
        <p:spPr>
          <a:xfrm>
            <a:off x="598250" y="1094358"/>
            <a:ext cx="4606382" cy="3586121"/>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1150"/>
            </a:srgbClr>
          </a:solid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latin typeface="Sniglet"/>
              <a:ea typeface="Sniglet"/>
              <a:cs typeface="Sniglet"/>
              <a:sym typeface="Sniglet"/>
            </a:endParaRPr>
          </a:p>
        </p:txBody>
      </p:sp>
      <p:sp>
        <p:nvSpPr>
          <p:cNvPr id="3" name="Rectangle 2"/>
          <p:cNvSpPr/>
          <p:nvPr/>
        </p:nvSpPr>
        <p:spPr>
          <a:xfrm>
            <a:off x="726140" y="1981199"/>
            <a:ext cx="4478491" cy="1015663"/>
          </a:xfrm>
          <a:prstGeom prst="rect">
            <a:avLst/>
          </a:prstGeom>
        </p:spPr>
        <p:txBody>
          <a:bodyPr wrap="square">
            <a:spAutoFit/>
          </a:bodyPr>
          <a:lstStyle/>
          <a:p>
            <a:pPr lvl="0" algn="ctr"/>
            <a:r>
              <a:rPr lang="en-US" sz="2000" dirty="0">
                <a:solidFill>
                  <a:schemeClr val="lt1"/>
                </a:solidFill>
              </a:rPr>
              <a:t>Updated information is on my website:</a:t>
            </a:r>
          </a:p>
          <a:p>
            <a:pPr lvl="0" algn="ctr"/>
            <a:r>
              <a:rPr lang="en-US" sz="2000" dirty="0">
                <a:hlinkClick r:id="rId3"/>
              </a:rPr>
              <a:t>http://mrsjuliestevens.weebly.com/</a:t>
            </a:r>
            <a:endParaRPr lang="en-US" sz="2000" dirty="0">
              <a:solidFill>
                <a:schemeClr val="lt1"/>
              </a:solidFill>
            </a:endParaRPr>
          </a:p>
        </p:txBody>
      </p:sp>
      <p:sp>
        <p:nvSpPr>
          <p:cNvPr id="14" name="Shape 269"/>
          <p:cNvSpPr/>
          <p:nvPr/>
        </p:nvSpPr>
        <p:spPr>
          <a:xfrm>
            <a:off x="899298" y="96792"/>
            <a:ext cx="687463" cy="691589"/>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267"/>
          <p:cNvSpPr txBox="1">
            <a:spLocks/>
          </p:cNvSpPr>
          <p:nvPr/>
        </p:nvSpPr>
        <p:spPr>
          <a:xfrm>
            <a:off x="195432" y="0"/>
            <a:ext cx="5412018" cy="118777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r>
              <a:rPr lang="en" sz="4800" smtClean="0"/>
              <a:t>thanks!</a:t>
            </a:r>
            <a:endParaRPr lang="en" sz="4800" dirty="0"/>
          </a:p>
        </p:txBody>
      </p:sp>
      <p:sp>
        <p:nvSpPr>
          <p:cNvPr id="16" name="Shape 268"/>
          <p:cNvSpPr txBox="1">
            <a:spLocks/>
          </p:cNvSpPr>
          <p:nvPr/>
        </p:nvSpPr>
        <p:spPr>
          <a:xfrm>
            <a:off x="5477435" y="2178424"/>
            <a:ext cx="3389474" cy="818438"/>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FFFFFF"/>
              </a:buClr>
              <a:buSzPct val="100000"/>
              <a:buFont typeface="Sniglet"/>
              <a:buChar char="✘"/>
              <a:defRPr sz="2000" b="0" i="0" u="none" strike="noStrike" cap="none">
                <a:solidFill>
                  <a:srgbClr val="FFFFFF"/>
                </a:solidFill>
                <a:latin typeface="Sniglet"/>
                <a:ea typeface="Sniglet"/>
                <a:cs typeface="Sniglet"/>
                <a:sym typeface="Sniglet"/>
              </a:defRPr>
            </a:lvl1pPr>
            <a:lvl2pPr marR="0" lvl="1" algn="l" rtl="0">
              <a:lnSpc>
                <a:spcPct val="100000"/>
              </a:lnSpc>
              <a:spcBef>
                <a:spcPts val="48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2pPr>
            <a:lvl3pPr marR="0" lvl="2" algn="l" rtl="0">
              <a:lnSpc>
                <a:spcPct val="100000"/>
              </a:lnSpc>
              <a:spcBef>
                <a:spcPts val="48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3pPr>
            <a:lvl4pPr marR="0" lvl="3"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4pPr>
            <a:lvl5pPr marR="0" lvl="4"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5pPr>
            <a:lvl6pPr marR="0" lvl="5"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6pPr>
            <a:lvl7pPr marR="0" lvl="6"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7pPr>
            <a:lvl8pPr marR="0" lvl="7"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8pPr>
            <a:lvl9pPr marR="0" lvl="8" algn="l" rtl="0">
              <a:lnSpc>
                <a:spcPct val="100000"/>
              </a:lnSpc>
              <a:spcBef>
                <a:spcPts val="360"/>
              </a:spcBef>
              <a:spcAft>
                <a:spcPts val="0"/>
              </a:spcAft>
              <a:buClr>
                <a:srgbClr val="FFFFFF"/>
              </a:buClr>
              <a:buSzPct val="100000"/>
              <a:buFont typeface="Sniglet"/>
              <a:buNone/>
              <a:defRPr sz="2000" b="0" i="0" u="none" strike="noStrike" cap="none">
                <a:solidFill>
                  <a:srgbClr val="FFFFFF"/>
                </a:solidFill>
                <a:latin typeface="Sniglet"/>
                <a:ea typeface="Sniglet"/>
                <a:cs typeface="Sniglet"/>
                <a:sym typeface="Sniglet"/>
              </a:defRPr>
            </a:lvl9pPr>
          </a:lstStyle>
          <a:p>
            <a:pPr algn="ctr">
              <a:spcBef>
                <a:spcPts val="0"/>
              </a:spcBef>
              <a:buFont typeface="Sniglet"/>
              <a:buNone/>
            </a:pPr>
            <a:r>
              <a:rPr lang="en" sz="3600" b="1" smtClean="0"/>
              <a:t>Any questions?</a:t>
            </a:r>
          </a:p>
          <a:p>
            <a:pPr algn="ctr">
              <a:spcBef>
                <a:spcPts val="0"/>
              </a:spcBef>
              <a:buFont typeface="Sniglet"/>
              <a:buNone/>
            </a:pPr>
            <a:endParaRPr lang="en" sz="3600" b="1" dirty="0"/>
          </a:p>
        </p:txBody>
      </p:sp>
      <p:sp>
        <p:nvSpPr>
          <p:cNvPr id="7" name="Shape 305"/>
          <p:cNvSpPr/>
          <p:nvPr/>
        </p:nvSpPr>
        <p:spPr>
          <a:xfrm>
            <a:off x="7028895" y="1006724"/>
            <a:ext cx="1380247" cy="1055157"/>
          </a:xfrm>
          <a:custGeom>
            <a:avLst/>
            <a:gdLst/>
            <a:ahLst/>
            <a:cxnLst/>
            <a:rect l="0" t="0" r="0" b="0"/>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8" name="Shape 388"/>
          <p:cNvGrpSpPr/>
          <p:nvPr/>
        </p:nvGrpSpPr>
        <p:grpSpPr>
          <a:xfrm rot="10800000">
            <a:off x="4053963" y="1846531"/>
            <a:ext cx="1375200" cy="871199"/>
            <a:chOff x="238125" y="1918825"/>
            <a:chExt cx="1042450" cy="660400"/>
          </a:xfrm>
        </p:grpSpPr>
        <p:sp>
          <p:nvSpPr>
            <p:cNvPr id="9" name="Shape 389"/>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0" name="Shape 390"/>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68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idx="4294967295"/>
          </p:nvPr>
        </p:nvSpPr>
        <p:spPr>
          <a:xfrm>
            <a:off x="1822500" y="1202350"/>
            <a:ext cx="5457000" cy="1271909"/>
          </a:xfrm>
          <a:prstGeom prst="rect">
            <a:avLst/>
          </a:prstGeom>
        </p:spPr>
        <p:txBody>
          <a:bodyPr lIns="91425" tIns="91425" rIns="91425" bIns="91425" anchor="t" anchorCtr="0">
            <a:noAutofit/>
          </a:bodyPr>
          <a:lstStyle/>
          <a:p>
            <a:pPr lvl="0">
              <a:spcBef>
                <a:spcPts val="0"/>
              </a:spcBef>
              <a:buNone/>
            </a:pPr>
            <a:r>
              <a:rPr lang="en" sz="4800" dirty="0"/>
              <a:t>hello!</a:t>
            </a:r>
          </a:p>
        </p:txBody>
      </p:sp>
      <p:sp>
        <p:nvSpPr>
          <p:cNvPr id="64" name="Shape 64"/>
          <p:cNvSpPr txBox="1">
            <a:spLocks noGrp="1"/>
          </p:cNvSpPr>
          <p:nvPr>
            <p:ph type="subTitle" idx="4294967295"/>
          </p:nvPr>
        </p:nvSpPr>
        <p:spPr>
          <a:xfrm>
            <a:off x="1275150" y="2376673"/>
            <a:ext cx="6593700" cy="2150503"/>
          </a:xfrm>
          <a:prstGeom prst="rect">
            <a:avLst/>
          </a:prstGeom>
        </p:spPr>
        <p:txBody>
          <a:bodyPr lIns="91425" tIns="91425" rIns="91425" bIns="91425" anchor="t" anchorCtr="0">
            <a:noAutofit/>
          </a:bodyPr>
          <a:lstStyle/>
          <a:p>
            <a:pPr lvl="0" algn="ctr" rtl="0">
              <a:spcBef>
                <a:spcPts val="0"/>
              </a:spcBef>
              <a:buClr>
                <a:schemeClr val="dk1"/>
              </a:buClr>
              <a:buSzPct val="55000"/>
              <a:buFont typeface="Arial"/>
              <a:buNone/>
            </a:pPr>
            <a:r>
              <a:rPr lang="en" dirty="0" smtClean="0">
                <a:solidFill>
                  <a:schemeClr val="lt1"/>
                </a:solidFill>
              </a:rPr>
              <a:t>Julie Tanen-Stevens: School Counselor</a:t>
            </a:r>
          </a:p>
          <a:p>
            <a:pPr lvl="0" algn="ctr" rtl="0">
              <a:spcBef>
                <a:spcPts val="0"/>
              </a:spcBef>
              <a:buClr>
                <a:schemeClr val="dk1"/>
              </a:buClr>
              <a:buSzPct val="55000"/>
              <a:buFont typeface="Arial"/>
              <a:buNone/>
            </a:pPr>
            <a:r>
              <a:rPr lang="en" dirty="0" smtClean="0">
                <a:solidFill>
                  <a:schemeClr val="lt1"/>
                </a:solidFill>
                <a:hlinkClick r:id="rId3"/>
              </a:rPr>
              <a:t>Julie_M_Tanen@mcpsmd.org</a:t>
            </a:r>
            <a:r>
              <a:rPr lang="en" dirty="0" smtClean="0">
                <a:solidFill>
                  <a:schemeClr val="lt1"/>
                </a:solidFill>
              </a:rPr>
              <a:t> </a:t>
            </a:r>
          </a:p>
          <a:p>
            <a:pPr lvl="0" algn="ctr" rtl="0">
              <a:spcBef>
                <a:spcPts val="0"/>
              </a:spcBef>
              <a:buClr>
                <a:schemeClr val="dk1"/>
              </a:buClr>
              <a:buSzPct val="55000"/>
              <a:buFont typeface="Arial"/>
              <a:buNone/>
            </a:pPr>
            <a:endParaRPr lang="en" dirty="0" smtClean="0">
              <a:solidFill>
                <a:schemeClr val="lt1"/>
              </a:solidFill>
            </a:endParaRPr>
          </a:p>
          <a:p>
            <a:pPr lvl="0" algn="ctr" rtl="0">
              <a:spcBef>
                <a:spcPts val="0"/>
              </a:spcBef>
              <a:buClr>
                <a:schemeClr val="dk1"/>
              </a:buClr>
              <a:buSzPct val="55000"/>
              <a:buFont typeface="Arial"/>
              <a:buNone/>
            </a:pPr>
            <a:endParaRPr lang="en" dirty="0">
              <a:solidFill>
                <a:schemeClr val="lt1"/>
              </a:solidFill>
            </a:endParaRPr>
          </a:p>
        </p:txBody>
      </p:sp>
      <p:sp>
        <p:nvSpPr>
          <p:cNvPr id="65" name="Shape 65"/>
          <p:cNvSpPr/>
          <p:nvPr/>
        </p:nvSpPr>
        <p:spPr>
          <a:xfrm>
            <a:off x="3799401" y="20515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Rectangle 1"/>
          <p:cNvSpPr/>
          <p:nvPr/>
        </p:nvSpPr>
        <p:spPr>
          <a:xfrm>
            <a:off x="2229404" y="1202350"/>
            <a:ext cx="433114" cy="1446550"/>
          </a:xfrm>
          <a:prstGeom prst="rect">
            <a:avLst/>
          </a:prstGeom>
        </p:spPr>
        <p:txBody>
          <a:bodyPr wrap="square">
            <a:spAutoFit/>
          </a:bodyPr>
          <a:lstStyle/>
          <a:p>
            <a:r>
              <a:rPr lang="en" sz="8800" dirty="0">
                <a:solidFill>
                  <a:srgbClr val="FFFFFF"/>
                </a:solidFill>
                <a:latin typeface="Sniglet"/>
                <a:ea typeface="Sniglet"/>
                <a:cs typeface="Sniglet"/>
                <a:sym typeface="Sniglet"/>
              </a:rPr>
              <a:t>✋</a:t>
            </a:r>
            <a:endParaRPr lang="en-US" sz="8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montgomeryschoolsmd.org/global/2011/images/schoolodex/buildings/03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986115"/>
            <a:ext cx="7467601" cy="367938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91"/>
          <p:cNvSpPr txBox="1">
            <a:spLocks/>
          </p:cNvSpPr>
          <p:nvPr/>
        </p:nvSpPr>
        <p:spPr>
          <a:xfrm>
            <a:off x="614082" y="77328"/>
            <a:ext cx="7772400" cy="1159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26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r>
              <a:rPr lang="en" sz="6000" dirty="0" smtClean="0"/>
              <a:t>Earl B. Wood </a:t>
            </a:r>
          </a:p>
          <a:p>
            <a:r>
              <a:rPr lang="en" sz="6000" dirty="0" smtClean="0"/>
              <a:t>Middle School</a:t>
            </a:r>
            <a:endParaRPr lang="en" sz="6000" dirty="0"/>
          </a:p>
        </p:txBody>
      </p:sp>
      <p:sp>
        <p:nvSpPr>
          <p:cNvPr id="2" name="Rectangle 1"/>
          <p:cNvSpPr/>
          <p:nvPr/>
        </p:nvSpPr>
        <p:spPr>
          <a:xfrm>
            <a:off x="2056575" y="4755152"/>
            <a:ext cx="4204997" cy="307777"/>
          </a:xfrm>
          <a:prstGeom prst="rect">
            <a:avLst/>
          </a:prstGeom>
        </p:spPr>
        <p:txBody>
          <a:bodyPr wrap="none">
            <a:spAutoFit/>
          </a:bodyPr>
          <a:lstStyle/>
          <a:p>
            <a:r>
              <a:rPr lang="en-US" u="sng" dirty="0">
                <a:solidFill>
                  <a:srgbClr val="A0A090"/>
                </a:solidFill>
                <a:latin typeface="Arial" panose="020B0604020202020204" pitchFamily="34" charset="0"/>
                <a:hlinkClick r:id="rId4"/>
              </a:rPr>
              <a:t>www.montgomeryschoolsmd.org/schools/woodms/</a:t>
            </a:r>
            <a:endParaRPr lang="en-US" dirty="0"/>
          </a:p>
        </p:txBody>
      </p:sp>
    </p:spTree>
    <p:extLst>
      <p:ext uri="{BB962C8B-B14F-4D97-AF65-F5344CB8AC3E}">
        <p14:creationId xmlns:p14="http://schemas.microsoft.com/office/powerpoint/2010/main" val="253622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pPr lvl="0">
              <a:spcBef>
                <a:spcPts val="0"/>
              </a:spcBef>
              <a:buNone/>
            </a:pPr>
            <a:r>
              <a:rPr lang="en" dirty="0" smtClean="0"/>
              <a:t>Important Dates</a:t>
            </a:r>
            <a:endParaRPr lang="en" dirty="0"/>
          </a:p>
        </p:txBody>
      </p:sp>
      <p:sp>
        <p:nvSpPr>
          <p:cNvPr id="143" name="Shape 143"/>
          <p:cNvSpPr/>
          <p:nvPr/>
        </p:nvSpPr>
        <p:spPr>
          <a:xfrm>
            <a:off x="3292254" y="1886919"/>
            <a:ext cx="2133000" cy="2133000"/>
          </a:xfrm>
          <a:prstGeom prst="ellipse">
            <a:avLst/>
          </a:prstGeom>
          <a:solidFill>
            <a:srgbClr val="FFFFFF">
              <a:alpha val="11150"/>
            </a:srgbClr>
          </a:solidFill>
          <a:ln>
            <a:noFill/>
          </a:ln>
        </p:spPr>
        <p:txBody>
          <a:bodyPr lIns="91425" tIns="91425" rIns="91425" bIns="91425" anchor="ctr" anchorCtr="0">
            <a:noAutofit/>
          </a:bodyPr>
          <a:lstStyle/>
          <a:p>
            <a:pPr lvl="0" algn="ctr">
              <a:spcBef>
                <a:spcPts val="0"/>
              </a:spcBef>
              <a:buNone/>
            </a:pPr>
            <a:r>
              <a:rPr lang="en" sz="1800" dirty="0" smtClean="0">
                <a:solidFill>
                  <a:srgbClr val="FFFFFF"/>
                </a:solidFill>
                <a:latin typeface="Sniglet"/>
                <a:ea typeface="Sniglet"/>
                <a:cs typeface="Sniglet"/>
                <a:sym typeface="Sniglet"/>
              </a:rPr>
              <a:t>May 29</a:t>
            </a:r>
            <a:r>
              <a:rPr lang="en" sz="1800" baseline="30000" dirty="0" smtClean="0">
                <a:solidFill>
                  <a:srgbClr val="FFFFFF"/>
                </a:solidFill>
                <a:latin typeface="Sniglet"/>
                <a:ea typeface="Sniglet"/>
                <a:cs typeface="Sniglet"/>
                <a:sym typeface="Sniglet"/>
              </a:rPr>
              <a:t>th-</a:t>
            </a:r>
            <a:r>
              <a:rPr lang="en" sz="1800" dirty="0" smtClean="0">
                <a:solidFill>
                  <a:srgbClr val="FFFFFF"/>
                </a:solidFill>
                <a:latin typeface="Sniglet"/>
                <a:ea typeface="Sniglet"/>
                <a:cs typeface="Sniglet"/>
                <a:sym typeface="Sniglet"/>
              </a:rPr>
              <a:t> 5</a:t>
            </a:r>
            <a:r>
              <a:rPr lang="en" sz="1800" baseline="30000" dirty="0" smtClean="0">
                <a:solidFill>
                  <a:srgbClr val="FFFFFF"/>
                </a:solidFill>
                <a:latin typeface="Sniglet"/>
                <a:ea typeface="Sniglet"/>
                <a:cs typeface="Sniglet"/>
                <a:sym typeface="Sniglet"/>
              </a:rPr>
              <a:t>th</a:t>
            </a:r>
            <a:r>
              <a:rPr lang="en" sz="1800" dirty="0" smtClean="0">
                <a:solidFill>
                  <a:srgbClr val="FFFFFF"/>
                </a:solidFill>
                <a:latin typeface="Sniglet"/>
                <a:ea typeface="Sniglet"/>
                <a:cs typeface="Sniglet"/>
                <a:sym typeface="Sniglet"/>
              </a:rPr>
              <a:t> graders will visit Wood MS </a:t>
            </a:r>
            <a:endParaRPr lang="en" sz="1800" dirty="0">
              <a:solidFill>
                <a:srgbClr val="FFFFFF"/>
              </a:solidFill>
              <a:latin typeface="Sniglet"/>
              <a:ea typeface="Sniglet"/>
              <a:cs typeface="Sniglet"/>
              <a:sym typeface="Sniglet"/>
            </a:endParaRPr>
          </a:p>
        </p:txBody>
      </p:sp>
      <p:sp>
        <p:nvSpPr>
          <p:cNvPr id="144" name="Shape 144"/>
          <p:cNvSpPr/>
          <p:nvPr/>
        </p:nvSpPr>
        <p:spPr>
          <a:xfrm>
            <a:off x="1694600" y="1808525"/>
            <a:ext cx="2133000" cy="2133000"/>
          </a:xfrm>
          <a:prstGeom prst="ellipse">
            <a:avLst/>
          </a:prstGeom>
          <a:solidFill>
            <a:srgbClr val="FFFFFF">
              <a:alpha val="11150"/>
            </a:srgbClr>
          </a:solidFill>
          <a:ln>
            <a:noFill/>
          </a:ln>
        </p:spPr>
        <p:txBody>
          <a:bodyPr lIns="91425" tIns="91425" rIns="91425" bIns="91425" anchor="ctr" anchorCtr="0">
            <a:noAutofit/>
          </a:bodyPr>
          <a:lstStyle/>
          <a:p>
            <a:pPr lvl="0" algn="ctr" rtl="0">
              <a:spcBef>
                <a:spcPts val="0"/>
              </a:spcBef>
              <a:buNone/>
            </a:pPr>
            <a:r>
              <a:rPr lang="en" sz="1800" dirty="0" smtClean="0">
                <a:solidFill>
                  <a:srgbClr val="FFFFFF"/>
                </a:solidFill>
                <a:latin typeface="Sniglet"/>
                <a:ea typeface="Sniglet"/>
                <a:cs typeface="Sniglet"/>
                <a:sym typeface="Sniglet"/>
              </a:rPr>
              <a:t>February 14</a:t>
            </a:r>
            <a:r>
              <a:rPr lang="en" sz="1800" baseline="30000" dirty="0" smtClean="0">
                <a:solidFill>
                  <a:srgbClr val="FFFFFF"/>
                </a:solidFill>
                <a:latin typeface="Sniglet"/>
                <a:ea typeface="Sniglet"/>
                <a:cs typeface="Sniglet"/>
                <a:sym typeface="Sniglet"/>
              </a:rPr>
              <a:t>th</a:t>
            </a:r>
            <a:r>
              <a:rPr lang="en" sz="1800" dirty="0" smtClean="0">
                <a:solidFill>
                  <a:srgbClr val="FFFFFF"/>
                </a:solidFill>
                <a:latin typeface="Sniglet"/>
                <a:ea typeface="Sniglet"/>
                <a:cs typeface="Sniglet"/>
                <a:sym typeface="Sniglet"/>
              </a:rPr>
              <a:t>  – Wood Team &amp;         Meadow Hall Team</a:t>
            </a:r>
            <a:endParaRPr lang="en" sz="1800" dirty="0">
              <a:solidFill>
                <a:srgbClr val="FFFFFF"/>
              </a:solidFill>
              <a:latin typeface="Sniglet"/>
              <a:ea typeface="Sniglet"/>
              <a:cs typeface="Sniglet"/>
              <a:sym typeface="Sniglet"/>
            </a:endParaRPr>
          </a:p>
        </p:txBody>
      </p:sp>
      <p:sp>
        <p:nvSpPr>
          <p:cNvPr id="145" name="Shape 145"/>
          <p:cNvSpPr/>
          <p:nvPr/>
        </p:nvSpPr>
        <p:spPr>
          <a:xfrm>
            <a:off x="5338850" y="1808525"/>
            <a:ext cx="2133000" cy="2133000"/>
          </a:xfrm>
          <a:prstGeom prst="ellipse">
            <a:avLst/>
          </a:prstGeom>
          <a:solidFill>
            <a:srgbClr val="FFFFFF">
              <a:alpha val="11150"/>
            </a:srgbClr>
          </a:solidFill>
          <a:ln>
            <a:noFill/>
          </a:ln>
        </p:spPr>
        <p:txBody>
          <a:bodyPr lIns="91425" tIns="91425" rIns="91425" bIns="91425" anchor="ctr" anchorCtr="0">
            <a:noAutofit/>
          </a:bodyPr>
          <a:lstStyle/>
          <a:p>
            <a:pPr lvl="0" algn="ctr" rtl="0">
              <a:spcBef>
                <a:spcPts val="0"/>
              </a:spcBef>
              <a:buNone/>
            </a:pPr>
            <a:r>
              <a:rPr lang="en" sz="1800" dirty="0" smtClean="0">
                <a:solidFill>
                  <a:srgbClr val="FFFFFF"/>
                </a:solidFill>
                <a:latin typeface="Sniglet"/>
                <a:ea typeface="Sniglet"/>
                <a:cs typeface="Sniglet"/>
                <a:sym typeface="Sniglet"/>
              </a:rPr>
              <a:t>In June-</a:t>
            </a:r>
          </a:p>
          <a:p>
            <a:pPr lvl="0" algn="ctr" rtl="0">
              <a:spcBef>
                <a:spcPts val="0"/>
              </a:spcBef>
              <a:buNone/>
            </a:pPr>
            <a:r>
              <a:rPr lang="en" sz="1800" dirty="0" smtClean="0">
                <a:solidFill>
                  <a:srgbClr val="FFFFFF"/>
                </a:solidFill>
                <a:latin typeface="Sniglet"/>
                <a:ea typeface="Sniglet"/>
                <a:cs typeface="Sniglet"/>
                <a:sym typeface="Sniglet"/>
              </a:rPr>
              <a:t>Myself &amp; Mrs. Fernandez</a:t>
            </a:r>
            <a:endParaRPr lang="en" sz="1800" dirty="0">
              <a:solidFill>
                <a:srgbClr val="FFFFFF"/>
              </a:solidFill>
              <a:latin typeface="Sniglet"/>
              <a:ea typeface="Sniglet"/>
              <a:cs typeface="Sniglet"/>
              <a:sym typeface="Sniglet"/>
            </a:endParaRPr>
          </a:p>
        </p:txBody>
      </p:sp>
      <p:sp>
        <p:nvSpPr>
          <p:cNvPr id="146" name="Shape 146"/>
          <p:cNvSpPr/>
          <p:nvPr/>
        </p:nvSpPr>
        <p:spPr>
          <a:xfrm>
            <a:off x="4141750" y="281249"/>
            <a:ext cx="788694" cy="80519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1694600" y="1835825"/>
            <a:ext cx="2138977" cy="205027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3513800" y="1782975"/>
            <a:ext cx="2138891" cy="2158410"/>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5335862" y="1835825"/>
            <a:ext cx="2138977" cy="2050272"/>
          </a:xfrm>
          <a:custGeom>
            <a:avLst/>
            <a:gdLst/>
            <a:ahLst/>
            <a:cxnLst/>
            <a:rect l="0" t="0" r="0" b="0"/>
            <a:pathLst>
              <a:path w="67641" h="69056" extrusionOk="0">
                <a:moveTo>
                  <a:pt x="49622" y="2736"/>
                </a:moveTo>
                <a:lnTo>
                  <a:pt x="49622" y="2736"/>
                </a:lnTo>
                <a:lnTo>
                  <a:pt x="49622" y="2736"/>
                </a:lnTo>
                <a:close/>
                <a:moveTo>
                  <a:pt x="59622" y="55565"/>
                </a:moveTo>
                <a:lnTo>
                  <a:pt x="59622" y="55565"/>
                </a:lnTo>
                <a:lnTo>
                  <a:pt x="59622" y="55565"/>
                </a:lnTo>
                <a:close/>
                <a:moveTo>
                  <a:pt x="35471" y="0"/>
                </a:moveTo>
                <a:lnTo>
                  <a:pt x="34433" y="95"/>
                </a:lnTo>
                <a:lnTo>
                  <a:pt x="33584" y="189"/>
                </a:lnTo>
                <a:lnTo>
                  <a:pt x="32735" y="378"/>
                </a:lnTo>
                <a:lnTo>
                  <a:pt x="32169" y="566"/>
                </a:lnTo>
                <a:lnTo>
                  <a:pt x="31509" y="472"/>
                </a:lnTo>
                <a:lnTo>
                  <a:pt x="30754" y="472"/>
                </a:lnTo>
                <a:lnTo>
                  <a:pt x="29339" y="566"/>
                </a:lnTo>
                <a:lnTo>
                  <a:pt x="27830" y="849"/>
                </a:lnTo>
                <a:lnTo>
                  <a:pt x="26320" y="1321"/>
                </a:lnTo>
                <a:lnTo>
                  <a:pt x="24811" y="1981"/>
                </a:lnTo>
                <a:lnTo>
                  <a:pt x="23207" y="2736"/>
                </a:lnTo>
                <a:lnTo>
                  <a:pt x="21698" y="3585"/>
                </a:lnTo>
                <a:lnTo>
                  <a:pt x="20188" y="4623"/>
                </a:lnTo>
                <a:lnTo>
                  <a:pt x="18679" y="5661"/>
                </a:lnTo>
                <a:lnTo>
                  <a:pt x="17170" y="6793"/>
                </a:lnTo>
                <a:lnTo>
                  <a:pt x="15754" y="8019"/>
                </a:lnTo>
                <a:lnTo>
                  <a:pt x="14434" y="9151"/>
                </a:lnTo>
                <a:lnTo>
                  <a:pt x="11981" y="11510"/>
                </a:lnTo>
                <a:lnTo>
                  <a:pt x="10000" y="13774"/>
                </a:lnTo>
                <a:lnTo>
                  <a:pt x="7736" y="16981"/>
                </a:lnTo>
                <a:lnTo>
                  <a:pt x="8019" y="16321"/>
                </a:lnTo>
                <a:lnTo>
                  <a:pt x="8302" y="15660"/>
                </a:lnTo>
                <a:lnTo>
                  <a:pt x="7736" y="16604"/>
                </a:lnTo>
                <a:lnTo>
                  <a:pt x="7075" y="17642"/>
                </a:lnTo>
                <a:lnTo>
                  <a:pt x="7170" y="17830"/>
                </a:lnTo>
                <a:lnTo>
                  <a:pt x="6509" y="18868"/>
                </a:lnTo>
                <a:lnTo>
                  <a:pt x="7075" y="17359"/>
                </a:lnTo>
                <a:lnTo>
                  <a:pt x="6132" y="19057"/>
                </a:lnTo>
                <a:lnTo>
                  <a:pt x="5189" y="20849"/>
                </a:lnTo>
                <a:lnTo>
                  <a:pt x="4434" y="22736"/>
                </a:lnTo>
                <a:lnTo>
                  <a:pt x="3679" y="24622"/>
                </a:lnTo>
                <a:lnTo>
                  <a:pt x="2453" y="28490"/>
                </a:lnTo>
                <a:lnTo>
                  <a:pt x="1321" y="32169"/>
                </a:lnTo>
                <a:lnTo>
                  <a:pt x="1509" y="32264"/>
                </a:lnTo>
                <a:lnTo>
                  <a:pt x="1604" y="32453"/>
                </a:lnTo>
                <a:lnTo>
                  <a:pt x="1604" y="32641"/>
                </a:lnTo>
                <a:lnTo>
                  <a:pt x="1509" y="32924"/>
                </a:lnTo>
                <a:lnTo>
                  <a:pt x="1226" y="33396"/>
                </a:lnTo>
                <a:lnTo>
                  <a:pt x="1038" y="33585"/>
                </a:lnTo>
                <a:lnTo>
                  <a:pt x="1038" y="33773"/>
                </a:lnTo>
                <a:lnTo>
                  <a:pt x="1038" y="35000"/>
                </a:lnTo>
                <a:lnTo>
                  <a:pt x="849" y="36132"/>
                </a:lnTo>
                <a:lnTo>
                  <a:pt x="660" y="37358"/>
                </a:lnTo>
                <a:lnTo>
                  <a:pt x="472" y="38867"/>
                </a:lnTo>
                <a:lnTo>
                  <a:pt x="283" y="38301"/>
                </a:lnTo>
                <a:lnTo>
                  <a:pt x="94" y="39811"/>
                </a:lnTo>
                <a:lnTo>
                  <a:pt x="0" y="41509"/>
                </a:lnTo>
                <a:lnTo>
                  <a:pt x="94" y="43301"/>
                </a:lnTo>
                <a:lnTo>
                  <a:pt x="283" y="44056"/>
                </a:lnTo>
                <a:lnTo>
                  <a:pt x="472" y="44622"/>
                </a:lnTo>
                <a:lnTo>
                  <a:pt x="566" y="45660"/>
                </a:lnTo>
                <a:lnTo>
                  <a:pt x="755" y="46792"/>
                </a:lnTo>
                <a:lnTo>
                  <a:pt x="1226" y="48962"/>
                </a:lnTo>
                <a:lnTo>
                  <a:pt x="1981" y="51037"/>
                </a:lnTo>
                <a:lnTo>
                  <a:pt x="2924" y="53112"/>
                </a:lnTo>
                <a:lnTo>
                  <a:pt x="4057" y="55094"/>
                </a:lnTo>
                <a:lnTo>
                  <a:pt x="5283" y="56980"/>
                </a:lnTo>
                <a:lnTo>
                  <a:pt x="6698" y="58678"/>
                </a:lnTo>
                <a:lnTo>
                  <a:pt x="8113" y="60282"/>
                </a:lnTo>
                <a:lnTo>
                  <a:pt x="9056" y="61131"/>
                </a:lnTo>
                <a:lnTo>
                  <a:pt x="10000" y="61980"/>
                </a:lnTo>
                <a:lnTo>
                  <a:pt x="11038" y="62829"/>
                </a:lnTo>
                <a:lnTo>
                  <a:pt x="12075" y="63584"/>
                </a:lnTo>
                <a:lnTo>
                  <a:pt x="14339" y="64905"/>
                </a:lnTo>
                <a:lnTo>
                  <a:pt x="16604" y="66131"/>
                </a:lnTo>
                <a:lnTo>
                  <a:pt x="19056" y="67169"/>
                </a:lnTo>
                <a:lnTo>
                  <a:pt x="21509" y="67923"/>
                </a:lnTo>
                <a:lnTo>
                  <a:pt x="24056" y="68584"/>
                </a:lnTo>
                <a:lnTo>
                  <a:pt x="26603" y="69055"/>
                </a:lnTo>
                <a:lnTo>
                  <a:pt x="27830" y="69055"/>
                </a:lnTo>
                <a:lnTo>
                  <a:pt x="30188" y="68867"/>
                </a:lnTo>
                <a:lnTo>
                  <a:pt x="33113" y="68678"/>
                </a:lnTo>
                <a:lnTo>
                  <a:pt x="36509" y="68301"/>
                </a:lnTo>
                <a:lnTo>
                  <a:pt x="39811" y="67923"/>
                </a:lnTo>
                <a:lnTo>
                  <a:pt x="42735" y="67452"/>
                </a:lnTo>
                <a:lnTo>
                  <a:pt x="44905" y="66980"/>
                </a:lnTo>
                <a:lnTo>
                  <a:pt x="45565" y="66791"/>
                </a:lnTo>
                <a:lnTo>
                  <a:pt x="45943" y="66508"/>
                </a:lnTo>
                <a:lnTo>
                  <a:pt x="47358" y="65942"/>
                </a:lnTo>
                <a:lnTo>
                  <a:pt x="48018" y="65565"/>
                </a:lnTo>
                <a:lnTo>
                  <a:pt x="48678" y="65188"/>
                </a:lnTo>
                <a:lnTo>
                  <a:pt x="47924" y="65471"/>
                </a:lnTo>
                <a:lnTo>
                  <a:pt x="51509" y="62924"/>
                </a:lnTo>
                <a:lnTo>
                  <a:pt x="53301" y="61508"/>
                </a:lnTo>
                <a:lnTo>
                  <a:pt x="55093" y="59905"/>
                </a:lnTo>
                <a:lnTo>
                  <a:pt x="55093" y="59905"/>
                </a:lnTo>
                <a:lnTo>
                  <a:pt x="54810" y="60376"/>
                </a:lnTo>
                <a:lnTo>
                  <a:pt x="54339" y="60754"/>
                </a:lnTo>
                <a:lnTo>
                  <a:pt x="55376" y="59999"/>
                </a:lnTo>
                <a:lnTo>
                  <a:pt x="56320" y="59056"/>
                </a:lnTo>
                <a:lnTo>
                  <a:pt x="57075" y="58395"/>
                </a:lnTo>
                <a:lnTo>
                  <a:pt x="57169" y="58207"/>
                </a:lnTo>
                <a:lnTo>
                  <a:pt x="57075" y="58207"/>
                </a:lnTo>
                <a:lnTo>
                  <a:pt x="57924" y="57546"/>
                </a:lnTo>
                <a:lnTo>
                  <a:pt x="58678" y="56697"/>
                </a:lnTo>
                <a:lnTo>
                  <a:pt x="59339" y="55754"/>
                </a:lnTo>
                <a:lnTo>
                  <a:pt x="59905" y="54905"/>
                </a:lnTo>
                <a:lnTo>
                  <a:pt x="59716" y="54999"/>
                </a:lnTo>
                <a:lnTo>
                  <a:pt x="59622" y="54999"/>
                </a:lnTo>
                <a:lnTo>
                  <a:pt x="59810" y="54622"/>
                </a:lnTo>
                <a:lnTo>
                  <a:pt x="59150" y="55565"/>
                </a:lnTo>
                <a:lnTo>
                  <a:pt x="59527" y="55094"/>
                </a:lnTo>
                <a:lnTo>
                  <a:pt x="59433" y="55377"/>
                </a:lnTo>
                <a:lnTo>
                  <a:pt x="58867" y="56037"/>
                </a:lnTo>
                <a:lnTo>
                  <a:pt x="59056" y="55660"/>
                </a:lnTo>
                <a:lnTo>
                  <a:pt x="59056" y="55660"/>
                </a:lnTo>
                <a:lnTo>
                  <a:pt x="58678" y="56037"/>
                </a:lnTo>
                <a:lnTo>
                  <a:pt x="59810" y="54339"/>
                </a:lnTo>
                <a:lnTo>
                  <a:pt x="60282" y="53490"/>
                </a:lnTo>
                <a:lnTo>
                  <a:pt x="60282" y="53301"/>
                </a:lnTo>
                <a:lnTo>
                  <a:pt x="60188" y="53395"/>
                </a:lnTo>
                <a:lnTo>
                  <a:pt x="60188" y="53395"/>
                </a:lnTo>
                <a:lnTo>
                  <a:pt x="60565" y="52924"/>
                </a:lnTo>
                <a:lnTo>
                  <a:pt x="61037" y="52452"/>
                </a:lnTo>
                <a:lnTo>
                  <a:pt x="61886" y="51509"/>
                </a:lnTo>
                <a:lnTo>
                  <a:pt x="61508" y="52452"/>
                </a:lnTo>
                <a:lnTo>
                  <a:pt x="60848" y="53584"/>
                </a:lnTo>
                <a:lnTo>
                  <a:pt x="59622" y="55565"/>
                </a:lnTo>
                <a:lnTo>
                  <a:pt x="60376" y="54528"/>
                </a:lnTo>
                <a:lnTo>
                  <a:pt x="60942" y="53678"/>
                </a:lnTo>
                <a:lnTo>
                  <a:pt x="61980" y="51792"/>
                </a:lnTo>
                <a:lnTo>
                  <a:pt x="61886" y="51886"/>
                </a:lnTo>
                <a:lnTo>
                  <a:pt x="61886" y="51697"/>
                </a:lnTo>
                <a:lnTo>
                  <a:pt x="62169" y="51037"/>
                </a:lnTo>
                <a:lnTo>
                  <a:pt x="62735" y="49999"/>
                </a:lnTo>
                <a:lnTo>
                  <a:pt x="61508" y="51603"/>
                </a:lnTo>
                <a:lnTo>
                  <a:pt x="61603" y="51037"/>
                </a:lnTo>
                <a:lnTo>
                  <a:pt x="61697" y="50377"/>
                </a:lnTo>
                <a:lnTo>
                  <a:pt x="62169" y="48962"/>
                </a:lnTo>
                <a:lnTo>
                  <a:pt x="62829" y="47358"/>
                </a:lnTo>
                <a:lnTo>
                  <a:pt x="63678" y="45565"/>
                </a:lnTo>
                <a:lnTo>
                  <a:pt x="65376" y="42169"/>
                </a:lnTo>
                <a:lnTo>
                  <a:pt x="66131" y="40660"/>
                </a:lnTo>
                <a:lnTo>
                  <a:pt x="66697" y="39339"/>
                </a:lnTo>
                <a:lnTo>
                  <a:pt x="66603" y="39528"/>
                </a:lnTo>
                <a:lnTo>
                  <a:pt x="66697" y="39056"/>
                </a:lnTo>
                <a:lnTo>
                  <a:pt x="66791" y="38962"/>
                </a:lnTo>
                <a:lnTo>
                  <a:pt x="66791" y="39056"/>
                </a:lnTo>
                <a:lnTo>
                  <a:pt x="66886" y="38584"/>
                </a:lnTo>
                <a:lnTo>
                  <a:pt x="66791" y="38867"/>
                </a:lnTo>
                <a:lnTo>
                  <a:pt x="66980" y="38207"/>
                </a:lnTo>
                <a:lnTo>
                  <a:pt x="67169" y="37264"/>
                </a:lnTo>
                <a:lnTo>
                  <a:pt x="67263" y="36415"/>
                </a:lnTo>
                <a:lnTo>
                  <a:pt x="67357" y="36509"/>
                </a:lnTo>
                <a:lnTo>
                  <a:pt x="67452" y="36509"/>
                </a:lnTo>
                <a:lnTo>
                  <a:pt x="67546" y="35943"/>
                </a:lnTo>
                <a:lnTo>
                  <a:pt x="67546" y="34811"/>
                </a:lnTo>
                <a:lnTo>
                  <a:pt x="67640" y="31037"/>
                </a:lnTo>
                <a:lnTo>
                  <a:pt x="67640" y="28490"/>
                </a:lnTo>
                <a:lnTo>
                  <a:pt x="67546" y="27736"/>
                </a:lnTo>
                <a:lnTo>
                  <a:pt x="67546" y="27547"/>
                </a:lnTo>
                <a:lnTo>
                  <a:pt x="67452" y="27547"/>
                </a:lnTo>
                <a:lnTo>
                  <a:pt x="67074" y="26792"/>
                </a:lnTo>
                <a:lnTo>
                  <a:pt x="66791" y="25660"/>
                </a:lnTo>
                <a:lnTo>
                  <a:pt x="66508" y="24528"/>
                </a:lnTo>
                <a:lnTo>
                  <a:pt x="66414" y="23585"/>
                </a:lnTo>
                <a:lnTo>
                  <a:pt x="66320" y="23679"/>
                </a:lnTo>
                <a:lnTo>
                  <a:pt x="66320" y="23490"/>
                </a:lnTo>
                <a:lnTo>
                  <a:pt x="65942" y="22924"/>
                </a:lnTo>
                <a:lnTo>
                  <a:pt x="65565" y="22358"/>
                </a:lnTo>
                <a:lnTo>
                  <a:pt x="64527" y="21132"/>
                </a:lnTo>
                <a:lnTo>
                  <a:pt x="63584" y="19906"/>
                </a:lnTo>
                <a:lnTo>
                  <a:pt x="63207" y="19340"/>
                </a:lnTo>
                <a:lnTo>
                  <a:pt x="63018" y="18774"/>
                </a:lnTo>
                <a:lnTo>
                  <a:pt x="63112" y="18962"/>
                </a:lnTo>
                <a:lnTo>
                  <a:pt x="63301" y="19057"/>
                </a:lnTo>
                <a:lnTo>
                  <a:pt x="63301" y="19057"/>
                </a:lnTo>
                <a:lnTo>
                  <a:pt x="63207" y="18868"/>
                </a:lnTo>
                <a:lnTo>
                  <a:pt x="62923" y="18491"/>
                </a:lnTo>
                <a:lnTo>
                  <a:pt x="61980" y="17453"/>
                </a:lnTo>
                <a:lnTo>
                  <a:pt x="61037" y="16509"/>
                </a:lnTo>
                <a:lnTo>
                  <a:pt x="61037" y="16698"/>
                </a:lnTo>
                <a:lnTo>
                  <a:pt x="61037" y="16887"/>
                </a:lnTo>
                <a:lnTo>
                  <a:pt x="60093" y="15943"/>
                </a:lnTo>
                <a:lnTo>
                  <a:pt x="60376" y="16321"/>
                </a:lnTo>
                <a:lnTo>
                  <a:pt x="59527" y="15377"/>
                </a:lnTo>
                <a:lnTo>
                  <a:pt x="59056" y="14906"/>
                </a:lnTo>
                <a:lnTo>
                  <a:pt x="59244" y="14906"/>
                </a:lnTo>
                <a:lnTo>
                  <a:pt x="59905" y="15472"/>
                </a:lnTo>
                <a:lnTo>
                  <a:pt x="59905" y="15472"/>
                </a:lnTo>
                <a:lnTo>
                  <a:pt x="57641" y="13396"/>
                </a:lnTo>
                <a:lnTo>
                  <a:pt x="58112" y="13868"/>
                </a:lnTo>
                <a:lnTo>
                  <a:pt x="56886" y="13019"/>
                </a:lnTo>
                <a:lnTo>
                  <a:pt x="55754" y="12453"/>
                </a:lnTo>
                <a:lnTo>
                  <a:pt x="56603" y="13113"/>
                </a:lnTo>
                <a:lnTo>
                  <a:pt x="57452" y="13774"/>
                </a:lnTo>
                <a:lnTo>
                  <a:pt x="58961" y="15283"/>
                </a:lnTo>
                <a:lnTo>
                  <a:pt x="60376" y="16604"/>
                </a:lnTo>
                <a:lnTo>
                  <a:pt x="61225" y="17264"/>
                </a:lnTo>
                <a:lnTo>
                  <a:pt x="62074" y="17925"/>
                </a:lnTo>
                <a:lnTo>
                  <a:pt x="62074" y="17925"/>
                </a:lnTo>
                <a:lnTo>
                  <a:pt x="61414" y="17547"/>
                </a:lnTo>
                <a:lnTo>
                  <a:pt x="60659" y="16981"/>
                </a:lnTo>
                <a:lnTo>
                  <a:pt x="60754" y="17264"/>
                </a:lnTo>
                <a:lnTo>
                  <a:pt x="60942" y="17642"/>
                </a:lnTo>
                <a:lnTo>
                  <a:pt x="61980" y="19151"/>
                </a:lnTo>
                <a:lnTo>
                  <a:pt x="63301" y="20943"/>
                </a:lnTo>
                <a:lnTo>
                  <a:pt x="63207" y="20943"/>
                </a:lnTo>
                <a:lnTo>
                  <a:pt x="63395" y="21038"/>
                </a:lnTo>
                <a:lnTo>
                  <a:pt x="63490" y="21321"/>
                </a:lnTo>
                <a:lnTo>
                  <a:pt x="63678" y="21604"/>
                </a:lnTo>
                <a:lnTo>
                  <a:pt x="63773" y="21698"/>
                </a:lnTo>
                <a:lnTo>
                  <a:pt x="63584" y="21321"/>
                </a:lnTo>
                <a:lnTo>
                  <a:pt x="63584" y="21321"/>
                </a:lnTo>
                <a:lnTo>
                  <a:pt x="64244" y="22170"/>
                </a:lnTo>
                <a:lnTo>
                  <a:pt x="64716" y="22641"/>
                </a:lnTo>
                <a:lnTo>
                  <a:pt x="64905" y="22830"/>
                </a:lnTo>
                <a:lnTo>
                  <a:pt x="64999" y="22830"/>
                </a:lnTo>
                <a:lnTo>
                  <a:pt x="64999" y="22641"/>
                </a:lnTo>
                <a:lnTo>
                  <a:pt x="64905" y="22358"/>
                </a:lnTo>
                <a:lnTo>
                  <a:pt x="65282" y="23207"/>
                </a:lnTo>
                <a:lnTo>
                  <a:pt x="65565" y="24056"/>
                </a:lnTo>
                <a:lnTo>
                  <a:pt x="66225" y="25943"/>
                </a:lnTo>
                <a:lnTo>
                  <a:pt x="66697" y="27830"/>
                </a:lnTo>
                <a:lnTo>
                  <a:pt x="66886" y="28490"/>
                </a:lnTo>
                <a:lnTo>
                  <a:pt x="66980" y="28868"/>
                </a:lnTo>
                <a:lnTo>
                  <a:pt x="66886" y="28962"/>
                </a:lnTo>
                <a:lnTo>
                  <a:pt x="66697" y="28679"/>
                </a:lnTo>
                <a:lnTo>
                  <a:pt x="66697" y="29245"/>
                </a:lnTo>
                <a:lnTo>
                  <a:pt x="66791" y="29905"/>
                </a:lnTo>
                <a:lnTo>
                  <a:pt x="66886" y="29905"/>
                </a:lnTo>
                <a:lnTo>
                  <a:pt x="66886" y="30094"/>
                </a:lnTo>
                <a:lnTo>
                  <a:pt x="66886" y="30566"/>
                </a:lnTo>
                <a:lnTo>
                  <a:pt x="66697" y="30377"/>
                </a:lnTo>
                <a:lnTo>
                  <a:pt x="66603" y="30188"/>
                </a:lnTo>
                <a:lnTo>
                  <a:pt x="66603" y="30094"/>
                </a:lnTo>
                <a:lnTo>
                  <a:pt x="66697" y="29905"/>
                </a:lnTo>
                <a:lnTo>
                  <a:pt x="66508" y="28679"/>
                </a:lnTo>
                <a:lnTo>
                  <a:pt x="66225" y="27358"/>
                </a:lnTo>
                <a:lnTo>
                  <a:pt x="66603" y="30283"/>
                </a:lnTo>
                <a:lnTo>
                  <a:pt x="66697" y="31792"/>
                </a:lnTo>
                <a:lnTo>
                  <a:pt x="66697" y="33302"/>
                </a:lnTo>
                <a:lnTo>
                  <a:pt x="66603" y="34717"/>
                </a:lnTo>
                <a:lnTo>
                  <a:pt x="66414" y="36226"/>
                </a:lnTo>
                <a:lnTo>
                  <a:pt x="66131" y="37547"/>
                </a:lnTo>
                <a:lnTo>
                  <a:pt x="65659" y="38962"/>
                </a:lnTo>
                <a:lnTo>
                  <a:pt x="65848" y="38584"/>
                </a:lnTo>
                <a:lnTo>
                  <a:pt x="65942" y="38584"/>
                </a:lnTo>
                <a:lnTo>
                  <a:pt x="65848" y="39245"/>
                </a:lnTo>
                <a:lnTo>
                  <a:pt x="65565" y="40188"/>
                </a:lnTo>
                <a:lnTo>
                  <a:pt x="65471" y="40471"/>
                </a:lnTo>
                <a:lnTo>
                  <a:pt x="65282" y="40660"/>
                </a:lnTo>
                <a:lnTo>
                  <a:pt x="65282" y="40566"/>
                </a:lnTo>
                <a:lnTo>
                  <a:pt x="65093" y="41132"/>
                </a:lnTo>
                <a:lnTo>
                  <a:pt x="64433" y="43018"/>
                </a:lnTo>
                <a:lnTo>
                  <a:pt x="63678" y="45282"/>
                </a:lnTo>
                <a:lnTo>
                  <a:pt x="62735" y="47264"/>
                </a:lnTo>
                <a:lnTo>
                  <a:pt x="61697" y="49056"/>
                </a:lnTo>
                <a:lnTo>
                  <a:pt x="60659" y="50943"/>
                </a:lnTo>
                <a:lnTo>
                  <a:pt x="59433" y="52735"/>
                </a:lnTo>
                <a:lnTo>
                  <a:pt x="58207" y="54433"/>
                </a:lnTo>
                <a:lnTo>
                  <a:pt x="56886" y="56037"/>
                </a:lnTo>
                <a:lnTo>
                  <a:pt x="55376" y="57641"/>
                </a:lnTo>
                <a:lnTo>
                  <a:pt x="53867" y="59150"/>
                </a:lnTo>
                <a:lnTo>
                  <a:pt x="52169" y="60376"/>
                </a:lnTo>
                <a:lnTo>
                  <a:pt x="48961" y="62452"/>
                </a:lnTo>
                <a:lnTo>
                  <a:pt x="44528" y="65282"/>
                </a:lnTo>
                <a:lnTo>
                  <a:pt x="44622" y="65188"/>
                </a:lnTo>
                <a:lnTo>
                  <a:pt x="44716" y="65093"/>
                </a:lnTo>
                <a:lnTo>
                  <a:pt x="45094" y="64810"/>
                </a:lnTo>
                <a:lnTo>
                  <a:pt x="45660" y="64527"/>
                </a:lnTo>
                <a:lnTo>
                  <a:pt x="43867" y="65376"/>
                </a:lnTo>
                <a:lnTo>
                  <a:pt x="43113" y="65754"/>
                </a:lnTo>
                <a:lnTo>
                  <a:pt x="42924" y="65754"/>
                </a:lnTo>
                <a:lnTo>
                  <a:pt x="43113" y="65659"/>
                </a:lnTo>
                <a:lnTo>
                  <a:pt x="41603" y="66037"/>
                </a:lnTo>
                <a:lnTo>
                  <a:pt x="39999" y="66320"/>
                </a:lnTo>
                <a:lnTo>
                  <a:pt x="38396" y="66508"/>
                </a:lnTo>
                <a:lnTo>
                  <a:pt x="36792" y="66697"/>
                </a:lnTo>
                <a:lnTo>
                  <a:pt x="33584" y="66980"/>
                </a:lnTo>
                <a:lnTo>
                  <a:pt x="32169" y="67169"/>
                </a:lnTo>
                <a:lnTo>
                  <a:pt x="30754" y="67357"/>
                </a:lnTo>
                <a:lnTo>
                  <a:pt x="30094" y="67357"/>
                </a:lnTo>
                <a:lnTo>
                  <a:pt x="29339" y="67263"/>
                </a:lnTo>
                <a:lnTo>
                  <a:pt x="27830" y="66886"/>
                </a:lnTo>
                <a:lnTo>
                  <a:pt x="26415" y="66508"/>
                </a:lnTo>
                <a:lnTo>
                  <a:pt x="25754" y="66414"/>
                </a:lnTo>
                <a:lnTo>
                  <a:pt x="25094" y="66414"/>
                </a:lnTo>
                <a:lnTo>
                  <a:pt x="25566" y="66980"/>
                </a:lnTo>
                <a:lnTo>
                  <a:pt x="25471" y="67074"/>
                </a:lnTo>
                <a:lnTo>
                  <a:pt x="25188" y="66980"/>
                </a:lnTo>
                <a:lnTo>
                  <a:pt x="24339" y="66791"/>
                </a:lnTo>
                <a:lnTo>
                  <a:pt x="23773" y="66508"/>
                </a:lnTo>
                <a:lnTo>
                  <a:pt x="24245" y="66414"/>
                </a:lnTo>
                <a:lnTo>
                  <a:pt x="24717" y="66603"/>
                </a:lnTo>
                <a:lnTo>
                  <a:pt x="24811" y="66414"/>
                </a:lnTo>
                <a:lnTo>
                  <a:pt x="24811" y="66320"/>
                </a:lnTo>
                <a:lnTo>
                  <a:pt x="24717" y="66225"/>
                </a:lnTo>
                <a:lnTo>
                  <a:pt x="24528" y="66131"/>
                </a:lnTo>
                <a:lnTo>
                  <a:pt x="24151" y="66225"/>
                </a:lnTo>
                <a:lnTo>
                  <a:pt x="23679" y="66320"/>
                </a:lnTo>
                <a:lnTo>
                  <a:pt x="23018" y="66414"/>
                </a:lnTo>
                <a:lnTo>
                  <a:pt x="23490" y="66225"/>
                </a:lnTo>
                <a:lnTo>
                  <a:pt x="22075" y="65942"/>
                </a:lnTo>
                <a:lnTo>
                  <a:pt x="20943" y="65659"/>
                </a:lnTo>
                <a:lnTo>
                  <a:pt x="20000" y="65282"/>
                </a:lnTo>
                <a:lnTo>
                  <a:pt x="19056" y="64810"/>
                </a:lnTo>
                <a:lnTo>
                  <a:pt x="19056" y="64810"/>
                </a:lnTo>
                <a:lnTo>
                  <a:pt x="19717" y="64999"/>
                </a:lnTo>
                <a:lnTo>
                  <a:pt x="19151" y="64716"/>
                </a:lnTo>
                <a:lnTo>
                  <a:pt x="18962" y="64810"/>
                </a:lnTo>
                <a:lnTo>
                  <a:pt x="19151" y="64905"/>
                </a:lnTo>
                <a:lnTo>
                  <a:pt x="18490" y="64905"/>
                </a:lnTo>
                <a:lnTo>
                  <a:pt x="17830" y="64716"/>
                </a:lnTo>
                <a:lnTo>
                  <a:pt x="17264" y="64527"/>
                </a:lnTo>
                <a:lnTo>
                  <a:pt x="16698" y="64150"/>
                </a:lnTo>
                <a:lnTo>
                  <a:pt x="16981" y="64056"/>
                </a:lnTo>
                <a:lnTo>
                  <a:pt x="17264" y="64150"/>
                </a:lnTo>
                <a:lnTo>
                  <a:pt x="17264" y="64150"/>
                </a:lnTo>
                <a:lnTo>
                  <a:pt x="15188" y="63207"/>
                </a:lnTo>
                <a:lnTo>
                  <a:pt x="14622" y="62829"/>
                </a:lnTo>
                <a:lnTo>
                  <a:pt x="14717" y="62924"/>
                </a:lnTo>
                <a:lnTo>
                  <a:pt x="13773" y="62546"/>
                </a:lnTo>
                <a:lnTo>
                  <a:pt x="12924" y="62075"/>
                </a:lnTo>
                <a:lnTo>
                  <a:pt x="12358" y="61697"/>
                </a:lnTo>
                <a:lnTo>
                  <a:pt x="12264" y="61508"/>
                </a:lnTo>
                <a:lnTo>
                  <a:pt x="12170" y="61320"/>
                </a:lnTo>
                <a:lnTo>
                  <a:pt x="11698" y="60942"/>
                </a:lnTo>
                <a:lnTo>
                  <a:pt x="11132" y="60471"/>
                </a:lnTo>
                <a:lnTo>
                  <a:pt x="9906" y="59244"/>
                </a:lnTo>
                <a:lnTo>
                  <a:pt x="9906" y="59244"/>
                </a:lnTo>
                <a:lnTo>
                  <a:pt x="10566" y="59527"/>
                </a:lnTo>
                <a:lnTo>
                  <a:pt x="9434" y="58584"/>
                </a:lnTo>
                <a:lnTo>
                  <a:pt x="8207" y="57546"/>
                </a:lnTo>
                <a:lnTo>
                  <a:pt x="7547" y="56886"/>
                </a:lnTo>
                <a:lnTo>
                  <a:pt x="6981" y="56131"/>
                </a:lnTo>
                <a:lnTo>
                  <a:pt x="6226" y="55094"/>
                </a:lnTo>
                <a:lnTo>
                  <a:pt x="6415" y="55377"/>
                </a:lnTo>
                <a:lnTo>
                  <a:pt x="6038" y="54905"/>
                </a:lnTo>
                <a:lnTo>
                  <a:pt x="5472" y="54244"/>
                </a:lnTo>
                <a:lnTo>
                  <a:pt x="5283" y="53961"/>
                </a:lnTo>
                <a:lnTo>
                  <a:pt x="5094" y="53867"/>
                </a:lnTo>
                <a:lnTo>
                  <a:pt x="5377" y="54622"/>
                </a:lnTo>
                <a:lnTo>
                  <a:pt x="5849" y="55282"/>
                </a:lnTo>
                <a:lnTo>
                  <a:pt x="6321" y="55943"/>
                </a:lnTo>
                <a:lnTo>
                  <a:pt x="6698" y="56603"/>
                </a:lnTo>
                <a:lnTo>
                  <a:pt x="6226" y="56226"/>
                </a:lnTo>
                <a:lnTo>
                  <a:pt x="5943" y="55848"/>
                </a:lnTo>
                <a:lnTo>
                  <a:pt x="6038" y="56037"/>
                </a:lnTo>
                <a:lnTo>
                  <a:pt x="5943" y="55943"/>
                </a:lnTo>
                <a:lnTo>
                  <a:pt x="5377" y="55188"/>
                </a:lnTo>
                <a:lnTo>
                  <a:pt x="5000" y="54716"/>
                </a:lnTo>
                <a:lnTo>
                  <a:pt x="4717" y="54150"/>
                </a:lnTo>
                <a:lnTo>
                  <a:pt x="4528" y="53678"/>
                </a:lnTo>
                <a:lnTo>
                  <a:pt x="4528" y="53584"/>
                </a:lnTo>
                <a:lnTo>
                  <a:pt x="4623" y="53395"/>
                </a:lnTo>
                <a:lnTo>
                  <a:pt x="5094" y="54244"/>
                </a:lnTo>
                <a:lnTo>
                  <a:pt x="4717" y="53301"/>
                </a:lnTo>
                <a:lnTo>
                  <a:pt x="4528" y="53018"/>
                </a:lnTo>
                <a:lnTo>
                  <a:pt x="4151" y="52263"/>
                </a:lnTo>
                <a:lnTo>
                  <a:pt x="4151" y="52169"/>
                </a:lnTo>
                <a:lnTo>
                  <a:pt x="3774" y="51509"/>
                </a:lnTo>
                <a:lnTo>
                  <a:pt x="3396" y="50660"/>
                </a:lnTo>
                <a:lnTo>
                  <a:pt x="3585" y="51603"/>
                </a:lnTo>
                <a:lnTo>
                  <a:pt x="3396" y="51226"/>
                </a:lnTo>
                <a:lnTo>
                  <a:pt x="3208" y="50848"/>
                </a:lnTo>
                <a:lnTo>
                  <a:pt x="3208" y="50471"/>
                </a:lnTo>
                <a:lnTo>
                  <a:pt x="3208" y="50094"/>
                </a:lnTo>
                <a:lnTo>
                  <a:pt x="3585" y="50754"/>
                </a:lnTo>
                <a:lnTo>
                  <a:pt x="3868" y="51509"/>
                </a:lnTo>
                <a:lnTo>
                  <a:pt x="3868" y="51509"/>
                </a:lnTo>
                <a:lnTo>
                  <a:pt x="3208" y="49528"/>
                </a:lnTo>
                <a:lnTo>
                  <a:pt x="3208" y="49528"/>
                </a:lnTo>
                <a:lnTo>
                  <a:pt x="3868" y="50754"/>
                </a:lnTo>
                <a:lnTo>
                  <a:pt x="3208" y="48962"/>
                </a:lnTo>
                <a:lnTo>
                  <a:pt x="3585" y="49339"/>
                </a:lnTo>
                <a:lnTo>
                  <a:pt x="3774" y="49433"/>
                </a:lnTo>
                <a:lnTo>
                  <a:pt x="3962" y="49528"/>
                </a:lnTo>
                <a:lnTo>
                  <a:pt x="4057" y="49905"/>
                </a:lnTo>
                <a:lnTo>
                  <a:pt x="3868" y="48962"/>
                </a:lnTo>
                <a:lnTo>
                  <a:pt x="3491" y="47924"/>
                </a:lnTo>
                <a:lnTo>
                  <a:pt x="2641" y="45565"/>
                </a:lnTo>
                <a:lnTo>
                  <a:pt x="2170" y="43867"/>
                </a:lnTo>
                <a:lnTo>
                  <a:pt x="1698" y="41886"/>
                </a:lnTo>
                <a:lnTo>
                  <a:pt x="1698" y="41886"/>
                </a:lnTo>
                <a:lnTo>
                  <a:pt x="1887" y="42075"/>
                </a:lnTo>
                <a:lnTo>
                  <a:pt x="1981" y="41981"/>
                </a:lnTo>
                <a:lnTo>
                  <a:pt x="2075" y="42075"/>
                </a:lnTo>
                <a:lnTo>
                  <a:pt x="2264" y="42169"/>
                </a:lnTo>
                <a:lnTo>
                  <a:pt x="2170" y="40283"/>
                </a:lnTo>
                <a:lnTo>
                  <a:pt x="2075" y="38301"/>
                </a:lnTo>
                <a:lnTo>
                  <a:pt x="2170" y="36415"/>
                </a:lnTo>
                <a:lnTo>
                  <a:pt x="2358" y="35566"/>
                </a:lnTo>
                <a:lnTo>
                  <a:pt x="2453" y="34811"/>
                </a:lnTo>
                <a:lnTo>
                  <a:pt x="2830" y="32830"/>
                </a:lnTo>
                <a:lnTo>
                  <a:pt x="2830" y="33207"/>
                </a:lnTo>
                <a:lnTo>
                  <a:pt x="2924" y="33490"/>
                </a:lnTo>
                <a:lnTo>
                  <a:pt x="2924" y="32453"/>
                </a:lnTo>
                <a:lnTo>
                  <a:pt x="3019" y="31415"/>
                </a:lnTo>
                <a:lnTo>
                  <a:pt x="3396" y="29245"/>
                </a:lnTo>
                <a:lnTo>
                  <a:pt x="3868" y="27075"/>
                </a:lnTo>
                <a:lnTo>
                  <a:pt x="4623" y="25000"/>
                </a:lnTo>
                <a:lnTo>
                  <a:pt x="5566" y="22830"/>
                </a:lnTo>
                <a:lnTo>
                  <a:pt x="6604" y="20849"/>
                </a:lnTo>
                <a:lnTo>
                  <a:pt x="7830" y="18868"/>
                </a:lnTo>
                <a:lnTo>
                  <a:pt x="9151" y="16887"/>
                </a:lnTo>
                <a:lnTo>
                  <a:pt x="10566" y="15094"/>
                </a:lnTo>
                <a:lnTo>
                  <a:pt x="12075" y="13302"/>
                </a:lnTo>
                <a:lnTo>
                  <a:pt x="13773" y="11698"/>
                </a:lnTo>
                <a:lnTo>
                  <a:pt x="15377" y="10095"/>
                </a:lnTo>
                <a:lnTo>
                  <a:pt x="17170" y="8679"/>
                </a:lnTo>
                <a:lnTo>
                  <a:pt x="18962" y="7453"/>
                </a:lnTo>
                <a:lnTo>
                  <a:pt x="20754" y="6321"/>
                </a:lnTo>
                <a:lnTo>
                  <a:pt x="22547" y="5378"/>
                </a:lnTo>
                <a:lnTo>
                  <a:pt x="21603" y="6227"/>
                </a:lnTo>
                <a:lnTo>
                  <a:pt x="22641" y="5472"/>
                </a:lnTo>
                <a:lnTo>
                  <a:pt x="23302" y="5095"/>
                </a:lnTo>
                <a:lnTo>
                  <a:pt x="25377" y="4151"/>
                </a:lnTo>
                <a:lnTo>
                  <a:pt x="24811" y="4151"/>
                </a:lnTo>
                <a:lnTo>
                  <a:pt x="25660" y="3774"/>
                </a:lnTo>
                <a:lnTo>
                  <a:pt x="26886" y="3208"/>
                </a:lnTo>
                <a:lnTo>
                  <a:pt x="26603" y="3585"/>
                </a:lnTo>
                <a:lnTo>
                  <a:pt x="26886" y="3585"/>
                </a:lnTo>
                <a:lnTo>
                  <a:pt x="26886" y="3680"/>
                </a:lnTo>
                <a:lnTo>
                  <a:pt x="26792" y="3774"/>
                </a:lnTo>
                <a:lnTo>
                  <a:pt x="28301" y="3302"/>
                </a:lnTo>
                <a:lnTo>
                  <a:pt x="29622" y="2736"/>
                </a:lnTo>
                <a:lnTo>
                  <a:pt x="31037" y="2264"/>
                </a:lnTo>
                <a:lnTo>
                  <a:pt x="31792" y="2076"/>
                </a:lnTo>
                <a:lnTo>
                  <a:pt x="32641" y="1981"/>
                </a:lnTo>
                <a:lnTo>
                  <a:pt x="32547" y="2076"/>
                </a:lnTo>
                <a:lnTo>
                  <a:pt x="32924" y="1981"/>
                </a:lnTo>
                <a:lnTo>
                  <a:pt x="34245" y="1793"/>
                </a:lnTo>
                <a:lnTo>
                  <a:pt x="35848" y="1415"/>
                </a:lnTo>
                <a:lnTo>
                  <a:pt x="36981" y="1132"/>
                </a:lnTo>
                <a:lnTo>
                  <a:pt x="36981" y="1415"/>
                </a:lnTo>
                <a:lnTo>
                  <a:pt x="40943" y="1227"/>
                </a:lnTo>
                <a:lnTo>
                  <a:pt x="41509" y="1038"/>
                </a:lnTo>
                <a:lnTo>
                  <a:pt x="41697" y="1132"/>
                </a:lnTo>
                <a:lnTo>
                  <a:pt x="41509" y="1227"/>
                </a:lnTo>
                <a:lnTo>
                  <a:pt x="41320" y="1321"/>
                </a:lnTo>
                <a:lnTo>
                  <a:pt x="42263" y="1321"/>
                </a:lnTo>
                <a:lnTo>
                  <a:pt x="43113" y="1227"/>
                </a:lnTo>
                <a:lnTo>
                  <a:pt x="43396" y="1415"/>
                </a:lnTo>
                <a:lnTo>
                  <a:pt x="44056" y="1604"/>
                </a:lnTo>
                <a:lnTo>
                  <a:pt x="45943" y="2076"/>
                </a:lnTo>
                <a:lnTo>
                  <a:pt x="48018" y="2359"/>
                </a:lnTo>
                <a:lnTo>
                  <a:pt x="49622" y="2736"/>
                </a:lnTo>
                <a:lnTo>
                  <a:pt x="47641" y="1981"/>
                </a:lnTo>
                <a:lnTo>
                  <a:pt x="45282" y="1321"/>
                </a:lnTo>
                <a:lnTo>
                  <a:pt x="42735" y="755"/>
                </a:lnTo>
                <a:lnTo>
                  <a:pt x="40188" y="283"/>
                </a:lnTo>
                <a:lnTo>
                  <a:pt x="37735" y="95"/>
                </a:lnTo>
                <a:lnTo>
                  <a:pt x="35471"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nvGrpSpPr>
          <p:cNvPr id="11" name="Shape 99"/>
          <p:cNvGrpSpPr/>
          <p:nvPr/>
        </p:nvGrpSpPr>
        <p:grpSpPr>
          <a:xfrm rot="2011211">
            <a:off x="654349" y="1673694"/>
            <a:ext cx="1046868" cy="269658"/>
            <a:chOff x="271125" y="812725"/>
            <a:chExt cx="766525" cy="221725"/>
          </a:xfrm>
        </p:grpSpPr>
        <p:sp>
          <p:nvSpPr>
            <p:cNvPr id="12" name="Shape 100"/>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01"/>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4" name="Shape 96"/>
          <p:cNvGrpSpPr/>
          <p:nvPr/>
        </p:nvGrpSpPr>
        <p:grpSpPr>
          <a:xfrm rot="8292632" flipH="1">
            <a:off x="3103128" y="1253769"/>
            <a:ext cx="1166676" cy="1032862"/>
            <a:chOff x="1113100" y="2199475"/>
            <a:chExt cx="801900" cy="709925"/>
          </a:xfrm>
        </p:grpSpPr>
        <p:sp>
          <p:nvSpPr>
            <p:cNvPr id="15" name="Shape 97"/>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6" name="Shape 98"/>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7" name="Shape 96"/>
          <p:cNvGrpSpPr/>
          <p:nvPr/>
        </p:nvGrpSpPr>
        <p:grpSpPr>
          <a:xfrm rot="8292632" flipH="1">
            <a:off x="5290899" y="1279319"/>
            <a:ext cx="1166676" cy="1032862"/>
            <a:chOff x="1113100" y="2199475"/>
            <a:chExt cx="801900" cy="709925"/>
          </a:xfrm>
        </p:grpSpPr>
        <p:sp>
          <p:nvSpPr>
            <p:cNvPr id="18" name="Shape 97"/>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9" name="Shape 98"/>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
        <p:nvSpPr>
          <p:cNvPr id="20" name="Shape 298"/>
          <p:cNvSpPr/>
          <p:nvPr/>
        </p:nvSpPr>
        <p:spPr>
          <a:xfrm>
            <a:off x="4275799" y="416744"/>
            <a:ext cx="592352" cy="408625"/>
          </a:xfrm>
          <a:custGeom>
            <a:avLst/>
            <a:gdLst/>
            <a:ahLst/>
            <a:cxnLst/>
            <a:rect l="0" t="0" r="0" b="0"/>
            <a:pathLst>
              <a:path w="16766" h="15987" extrusionOk="0">
                <a:moveTo>
                  <a:pt x="14284" y="487"/>
                </a:moveTo>
                <a:lnTo>
                  <a:pt x="14405" y="536"/>
                </a:lnTo>
                <a:lnTo>
                  <a:pt x="14478" y="585"/>
                </a:lnTo>
                <a:lnTo>
                  <a:pt x="14527" y="658"/>
                </a:lnTo>
                <a:lnTo>
                  <a:pt x="14527" y="755"/>
                </a:lnTo>
                <a:lnTo>
                  <a:pt x="14527" y="852"/>
                </a:lnTo>
                <a:lnTo>
                  <a:pt x="14551" y="925"/>
                </a:lnTo>
                <a:lnTo>
                  <a:pt x="13578" y="925"/>
                </a:lnTo>
                <a:lnTo>
                  <a:pt x="13627" y="804"/>
                </a:lnTo>
                <a:lnTo>
                  <a:pt x="13700" y="706"/>
                </a:lnTo>
                <a:lnTo>
                  <a:pt x="13797" y="609"/>
                </a:lnTo>
                <a:lnTo>
                  <a:pt x="13894" y="536"/>
                </a:lnTo>
                <a:lnTo>
                  <a:pt x="13967" y="512"/>
                </a:lnTo>
                <a:lnTo>
                  <a:pt x="14065" y="487"/>
                </a:lnTo>
                <a:close/>
                <a:moveTo>
                  <a:pt x="4064" y="633"/>
                </a:moveTo>
                <a:lnTo>
                  <a:pt x="4137" y="682"/>
                </a:lnTo>
                <a:lnTo>
                  <a:pt x="4210" y="755"/>
                </a:lnTo>
                <a:lnTo>
                  <a:pt x="4259" y="852"/>
                </a:lnTo>
                <a:lnTo>
                  <a:pt x="4283" y="950"/>
                </a:lnTo>
                <a:lnTo>
                  <a:pt x="3529" y="974"/>
                </a:lnTo>
                <a:lnTo>
                  <a:pt x="3602" y="804"/>
                </a:lnTo>
                <a:lnTo>
                  <a:pt x="3650" y="755"/>
                </a:lnTo>
                <a:lnTo>
                  <a:pt x="3675" y="706"/>
                </a:lnTo>
                <a:lnTo>
                  <a:pt x="3796" y="633"/>
                </a:lnTo>
                <a:close/>
                <a:moveTo>
                  <a:pt x="13724" y="2020"/>
                </a:moveTo>
                <a:lnTo>
                  <a:pt x="13797" y="2044"/>
                </a:lnTo>
                <a:lnTo>
                  <a:pt x="13870" y="2093"/>
                </a:lnTo>
                <a:lnTo>
                  <a:pt x="13943" y="2142"/>
                </a:lnTo>
                <a:lnTo>
                  <a:pt x="13992" y="2215"/>
                </a:lnTo>
                <a:lnTo>
                  <a:pt x="14040" y="2288"/>
                </a:lnTo>
                <a:lnTo>
                  <a:pt x="14089" y="2385"/>
                </a:lnTo>
                <a:lnTo>
                  <a:pt x="14113" y="2531"/>
                </a:lnTo>
                <a:lnTo>
                  <a:pt x="13992" y="2555"/>
                </a:lnTo>
                <a:lnTo>
                  <a:pt x="13870" y="2555"/>
                </a:lnTo>
                <a:lnTo>
                  <a:pt x="13773" y="2531"/>
                </a:lnTo>
                <a:lnTo>
                  <a:pt x="13724" y="2482"/>
                </a:lnTo>
                <a:lnTo>
                  <a:pt x="13675" y="2409"/>
                </a:lnTo>
                <a:lnTo>
                  <a:pt x="13602" y="2215"/>
                </a:lnTo>
                <a:lnTo>
                  <a:pt x="13554" y="2020"/>
                </a:lnTo>
                <a:close/>
                <a:moveTo>
                  <a:pt x="3407" y="1874"/>
                </a:moveTo>
                <a:lnTo>
                  <a:pt x="3529" y="1923"/>
                </a:lnTo>
                <a:lnTo>
                  <a:pt x="3602" y="1971"/>
                </a:lnTo>
                <a:lnTo>
                  <a:pt x="3675" y="2044"/>
                </a:lnTo>
                <a:lnTo>
                  <a:pt x="3723" y="2142"/>
                </a:lnTo>
                <a:lnTo>
                  <a:pt x="3772" y="2215"/>
                </a:lnTo>
                <a:lnTo>
                  <a:pt x="3821" y="2434"/>
                </a:lnTo>
                <a:lnTo>
                  <a:pt x="3821" y="2531"/>
                </a:lnTo>
                <a:lnTo>
                  <a:pt x="3796" y="2628"/>
                </a:lnTo>
                <a:lnTo>
                  <a:pt x="3699" y="2628"/>
                </a:lnTo>
                <a:lnTo>
                  <a:pt x="3602" y="2555"/>
                </a:lnTo>
                <a:lnTo>
                  <a:pt x="3529" y="2482"/>
                </a:lnTo>
                <a:lnTo>
                  <a:pt x="3480" y="2385"/>
                </a:lnTo>
                <a:lnTo>
                  <a:pt x="3456" y="2263"/>
                </a:lnTo>
                <a:lnTo>
                  <a:pt x="3431" y="2142"/>
                </a:lnTo>
                <a:lnTo>
                  <a:pt x="3407" y="1874"/>
                </a:lnTo>
                <a:close/>
                <a:moveTo>
                  <a:pt x="2920" y="1923"/>
                </a:moveTo>
                <a:lnTo>
                  <a:pt x="2969" y="2263"/>
                </a:lnTo>
                <a:lnTo>
                  <a:pt x="2993" y="2434"/>
                </a:lnTo>
                <a:lnTo>
                  <a:pt x="3042" y="2580"/>
                </a:lnTo>
                <a:lnTo>
                  <a:pt x="3115" y="2726"/>
                </a:lnTo>
                <a:lnTo>
                  <a:pt x="3188" y="2847"/>
                </a:lnTo>
                <a:lnTo>
                  <a:pt x="3310" y="2945"/>
                </a:lnTo>
                <a:lnTo>
                  <a:pt x="3407" y="3042"/>
                </a:lnTo>
                <a:lnTo>
                  <a:pt x="3164" y="3042"/>
                </a:lnTo>
                <a:lnTo>
                  <a:pt x="3042" y="3018"/>
                </a:lnTo>
                <a:lnTo>
                  <a:pt x="2920" y="2945"/>
                </a:lnTo>
                <a:lnTo>
                  <a:pt x="2823" y="2872"/>
                </a:lnTo>
                <a:lnTo>
                  <a:pt x="2750" y="2774"/>
                </a:lnTo>
                <a:lnTo>
                  <a:pt x="2701" y="2653"/>
                </a:lnTo>
                <a:lnTo>
                  <a:pt x="2677" y="2531"/>
                </a:lnTo>
                <a:lnTo>
                  <a:pt x="2677" y="2385"/>
                </a:lnTo>
                <a:lnTo>
                  <a:pt x="2726" y="2239"/>
                </a:lnTo>
                <a:lnTo>
                  <a:pt x="2774" y="2117"/>
                </a:lnTo>
                <a:lnTo>
                  <a:pt x="2872" y="1996"/>
                </a:lnTo>
                <a:lnTo>
                  <a:pt x="2920" y="1923"/>
                </a:lnTo>
                <a:close/>
                <a:moveTo>
                  <a:pt x="13067" y="2069"/>
                </a:moveTo>
                <a:lnTo>
                  <a:pt x="13140" y="2385"/>
                </a:lnTo>
                <a:lnTo>
                  <a:pt x="13262" y="2653"/>
                </a:lnTo>
                <a:lnTo>
                  <a:pt x="13310" y="2750"/>
                </a:lnTo>
                <a:lnTo>
                  <a:pt x="13383" y="2823"/>
                </a:lnTo>
                <a:lnTo>
                  <a:pt x="13529" y="2969"/>
                </a:lnTo>
                <a:lnTo>
                  <a:pt x="13724" y="3042"/>
                </a:lnTo>
                <a:lnTo>
                  <a:pt x="13919" y="3091"/>
                </a:lnTo>
                <a:lnTo>
                  <a:pt x="13870" y="3139"/>
                </a:lnTo>
                <a:lnTo>
                  <a:pt x="13724" y="3188"/>
                </a:lnTo>
                <a:lnTo>
                  <a:pt x="13578" y="3212"/>
                </a:lnTo>
                <a:lnTo>
                  <a:pt x="13456" y="3188"/>
                </a:lnTo>
                <a:lnTo>
                  <a:pt x="13310" y="3139"/>
                </a:lnTo>
                <a:lnTo>
                  <a:pt x="13213" y="3066"/>
                </a:lnTo>
                <a:lnTo>
                  <a:pt x="13116" y="2945"/>
                </a:lnTo>
                <a:lnTo>
                  <a:pt x="13018" y="2847"/>
                </a:lnTo>
                <a:lnTo>
                  <a:pt x="12970" y="2701"/>
                </a:lnTo>
                <a:lnTo>
                  <a:pt x="12945" y="2531"/>
                </a:lnTo>
                <a:lnTo>
                  <a:pt x="12945" y="2361"/>
                </a:lnTo>
                <a:lnTo>
                  <a:pt x="12994" y="2215"/>
                </a:lnTo>
                <a:lnTo>
                  <a:pt x="13067" y="2069"/>
                </a:lnTo>
                <a:close/>
                <a:moveTo>
                  <a:pt x="5548" y="1339"/>
                </a:moveTo>
                <a:lnTo>
                  <a:pt x="7641" y="1387"/>
                </a:lnTo>
                <a:lnTo>
                  <a:pt x="13018" y="1387"/>
                </a:lnTo>
                <a:lnTo>
                  <a:pt x="13018" y="1533"/>
                </a:lnTo>
                <a:lnTo>
                  <a:pt x="12872" y="1631"/>
                </a:lnTo>
                <a:lnTo>
                  <a:pt x="12775" y="1752"/>
                </a:lnTo>
                <a:lnTo>
                  <a:pt x="12702" y="1923"/>
                </a:lnTo>
                <a:lnTo>
                  <a:pt x="12629" y="2069"/>
                </a:lnTo>
                <a:lnTo>
                  <a:pt x="12580" y="2239"/>
                </a:lnTo>
                <a:lnTo>
                  <a:pt x="12556" y="2434"/>
                </a:lnTo>
                <a:lnTo>
                  <a:pt x="12556" y="2604"/>
                </a:lnTo>
                <a:lnTo>
                  <a:pt x="12580" y="2750"/>
                </a:lnTo>
                <a:lnTo>
                  <a:pt x="12629" y="2993"/>
                </a:lnTo>
                <a:lnTo>
                  <a:pt x="12751" y="3188"/>
                </a:lnTo>
                <a:lnTo>
                  <a:pt x="12897" y="3334"/>
                </a:lnTo>
                <a:lnTo>
                  <a:pt x="13067" y="3480"/>
                </a:lnTo>
                <a:lnTo>
                  <a:pt x="13262" y="3553"/>
                </a:lnTo>
                <a:lnTo>
                  <a:pt x="13481" y="3602"/>
                </a:lnTo>
                <a:lnTo>
                  <a:pt x="13724" y="3602"/>
                </a:lnTo>
                <a:lnTo>
                  <a:pt x="13943" y="3553"/>
                </a:lnTo>
                <a:lnTo>
                  <a:pt x="14113" y="3480"/>
                </a:lnTo>
                <a:lnTo>
                  <a:pt x="14259" y="3358"/>
                </a:lnTo>
                <a:lnTo>
                  <a:pt x="14381" y="3212"/>
                </a:lnTo>
                <a:lnTo>
                  <a:pt x="14454" y="3042"/>
                </a:lnTo>
                <a:lnTo>
                  <a:pt x="14503" y="2872"/>
                </a:lnTo>
                <a:lnTo>
                  <a:pt x="14527" y="2701"/>
                </a:lnTo>
                <a:lnTo>
                  <a:pt x="14551" y="2507"/>
                </a:lnTo>
                <a:lnTo>
                  <a:pt x="14527" y="2312"/>
                </a:lnTo>
                <a:lnTo>
                  <a:pt x="14454" y="2142"/>
                </a:lnTo>
                <a:lnTo>
                  <a:pt x="14381" y="1996"/>
                </a:lnTo>
                <a:lnTo>
                  <a:pt x="14284" y="1874"/>
                </a:lnTo>
                <a:lnTo>
                  <a:pt x="14186" y="1777"/>
                </a:lnTo>
                <a:lnTo>
                  <a:pt x="14040" y="1704"/>
                </a:lnTo>
                <a:lnTo>
                  <a:pt x="13894" y="1631"/>
                </a:lnTo>
                <a:lnTo>
                  <a:pt x="13748" y="1606"/>
                </a:lnTo>
                <a:lnTo>
                  <a:pt x="13602" y="1582"/>
                </a:lnTo>
                <a:lnTo>
                  <a:pt x="13554" y="1533"/>
                </a:lnTo>
                <a:lnTo>
                  <a:pt x="13505" y="1485"/>
                </a:lnTo>
                <a:lnTo>
                  <a:pt x="13505" y="1387"/>
                </a:lnTo>
                <a:lnTo>
                  <a:pt x="16255" y="1387"/>
                </a:lnTo>
                <a:lnTo>
                  <a:pt x="16230" y="1996"/>
                </a:lnTo>
                <a:lnTo>
                  <a:pt x="16230" y="2604"/>
                </a:lnTo>
                <a:lnTo>
                  <a:pt x="16279" y="3821"/>
                </a:lnTo>
                <a:lnTo>
                  <a:pt x="15890" y="3748"/>
                </a:lnTo>
                <a:lnTo>
                  <a:pt x="15476" y="3723"/>
                </a:lnTo>
                <a:lnTo>
                  <a:pt x="15038" y="3699"/>
                </a:lnTo>
                <a:lnTo>
                  <a:pt x="14624" y="3723"/>
                </a:lnTo>
                <a:lnTo>
                  <a:pt x="13797" y="3796"/>
                </a:lnTo>
                <a:lnTo>
                  <a:pt x="12970" y="3796"/>
                </a:lnTo>
                <a:lnTo>
                  <a:pt x="12386" y="3772"/>
                </a:lnTo>
                <a:lnTo>
                  <a:pt x="11802" y="3772"/>
                </a:lnTo>
                <a:lnTo>
                  <a:pt x="10634" y="3796"/>
                </a:lnTo>
                <a:lnTo>
                  <a:pt x="9466" y="3821"/>
                </a:lnTo>
                <a:lnTo>
                  <a:pt x="8322" y="3845"/>
                </a:lnTo>
                <a:lnTo>
                  <a:pt x="7130" y="3821"/>
                </a:lnTo>
                <a:lnTo>
                  <a:pt x="5962" y="3772"/>
                </a:lnTo>
                <a:lnTo>
                  <a:pt x="4794" y="3723"/>
                </a:lnTo>
                <a:lnTo>
                  <a:pt x="3139" y="3723"/>
                </a:lnTo>
                <a:lnTo>
                  <a:pt x="2653" y="3772"/>
                </a:lnTo>
                <a:lnTo>
                  <a:pt x="2166" y="3796"/>
                </a:lnTo>
                <a:lnTo>
                  <a:pt x="1679" y="3796"/>
                </a:lnTo>
                <a:lnTo>
                  <a:pt x="1096" y="3772"/>
                </a:lnTo>
                <a:lnTo>
                  <a:pt x="804" y="3772"/>
                </a:lnTo>
                <a:lnTo>
                  <a:pt x="512" y="3821"/>
                </a:lnTo>
                <a:lnTo>
                  <a:pt x="585" y="3115"/>
                </a:lnTo>
                <a:lnTo>
                  <a:pt x="658" y="2409"/>
                </a:lnTo>
                <a:lnTo>
                  <a:pt x="682" y="2166"/>
                </a:lnTo>
                <a:lnTo>
                  <a:pt x="682" y="1874"/>
                </a:lnTo>
                <a:lnTo>
                  <a:pt x="658" y="1606"/>
                </a:lnTo>
                <a:lnTo>
                  <a:pt x="585" y="1339"/>
                </a:lnTo>
                <a:lnTo>
                  <a:pt x="585" y="1339"/>
                </a:lnTo>
                <a:lnTo>
                  <a:pt x="877" y="1363"/>
                </a:lnTo>
                <a:lnTo>
                  <a:pt x="1169" y="1387"/>
                </a:lnTo>
                <a:lnTo>
                  <a:pt x="2069" y="1387"/>
                </a:lnTo>
                <a:lnTo>
                  <a:pt x="2969" y="1363"/>
                </a:lnTo>
                <a:lnTo>
                  <a:pt x="2945" y="1412"/>
                </a:lnTo>
                <a:lnTo>
                  <a:pt x="2774" y="1509"/>
                </a:lnTo>
                <a:lnTo>
                  <a:pt x="2604" y="1631"/>
                </a:lnTo>
                <a:lnTo>
                  <a:pt x="2458" y="1801"/>
                </a:lnTo>
                <a:lnTo>
                  <a:pt x="2336" y="1971"/>
                </a:lnTo>
                <a:lnTo>
                  <a:pt x="2288" y="2117"/>
                </a:lnTo>
                <a:lnTo>
                  <a:pt x="2239" y="2263"/>
                </a:lnTo>
                <a:lnTo>
                  <a:pt x="2239" y="2434"/>
                </a:lnTo>
                <a:lnTo>
                  <a:pt x="2215" y="2580"/>
                </a:lnTo>
                <a:lnTo>
                  <a:pt x="2239" y="2750"/>
                </a:lnTo>
                <a:lnTo>
                  <a:pt x="2288" y="2896"/>
                </a:lnTo>
                <a:lnTo>
                  <a:pt x="2361" y="3042"/>
                </a:lnTo>
                <a:lnTo>
                  <a:pt x="2458" y="3164"/>
                </a:lnTo>
                <a:lnTo>
                  <a:pt x="2604" y="3310"/>
                </a:lnTo>
                <a:lnTo>
                  <a:pt x="2750" y="3383"/>
                </a:lnTo>
                <a:lnTo>
                  <a:pt x="2920" y="3456"/>
                </a:lnTo>
                <a:lnTo>
                  <a:pt x="3091" y="3480"/>
                </a:lnTo>
                <a:lnTo>
                  <a:pt x="3285" y="3480"/>
                </a:lnTo>
                <a:lnTo>
                  <a:pt x="3480" y="3456"/>
                </a:lnTo>
                <a:lnTo>
                  <a:pt x="3650" y="3407"/>
                </a:lnTo>
                <a:lnTo>
                  <a:pt x="3821" y="3334"/>
                </a:lnTo>
                <a:lnTo>
                  <a:pt x="3967" y="3237"/>
                </a:lnTo>
                <a:lnTo>
                  <a:pt x="4088" y="3139"/>
                </a:lnTo>
                <a:lnTo>
                  <a:pt x="4161" y="2993"/>
                </a:lnTo>
                <a:lnTo>
                  <a:pt x="4234" y="2847"/>
                </a:lnTo>
                <a:lnTo>
                  <a:pt x="4259" y="2701"/>
                </a:lnTo>
                <a:lnTo>
                  <a:pt x="4283" y="2531"/>
                </a:lnTo>
                <a:lnTo>
                  <a:pt x="4259" y="2385"/>
                </a:lnTo>
                <a:lnTo>
                  <a:pt x="4234" y="2215"/>
                </a:lnTo>
                <a:lnTo>
                  <a:pt x="4186" y="2093"/>
                </a:lnTo>
                <a:lnTo>
                  <a:pt x="4137" y="1947"/>
                </a:lnTo>
                <a:lnTo>
                  <a:pt x="4064" y="1825"/>
                </a:lnTo>
                <a:lnTo>
                  <a:pt x="3967" y="1704"/>
                </a:lnTo>
                <a:lnTo>
                  <a:pt x="3869" y="1582"/>
                </a:lnTo>
                <a:lnTo>
                  <a:pt x="3748" y="1509"/>
                </a:lnTo>
                <a:lnTo>
                  <a:pt x="3626" y="1436"/>
                </a:lnTo>
                <a:lnTo>
                  <a:pt x="3480" y="1412"/>
                </a:lnTo>
                <a:lnTo>
                  <a:pt x="3431" y="1412"/>
                </a:lnTo>
                <a:lnTo>
                  <a:pt x="3456" y="1363"/>
                </a:lnTo>
                <a:lnTo>
                  <a:pt x="4502" y="1339"/>
                </a:lnTo>
                <a:close/>
                <a:moveTo>
                  <a:pt x="11802" y="6011"/>
                </a:moveTo>
                <a:lnTo>
                  <a:pt x="11753" y="6132"/>
                </a:lnTo>
                <a:lnTo>
                  <a:pt x="11704" y="6254"/>
                </a:lnTo>
                <a:lnTo>
                  <a:pt x="11680" y="6522"/>
                </a:lnTo>
                <a:lnTo>
                  <a:pt x="11656" y="6789"/>
                </a:lnTo>
                <a:lnTo>
                  <a:pt x="11656" y="7057"/>
                </a:lnTo>
                <a:lnTo>
                  <a:pt x="11656" y="7446"/>
                </a:lnTo>
                <a:lnTo>
                  <a:pt x="11704" y="7860"/>
                </a:lnTo>
                <a:lnTo>
                  <a:pt x="9855" y="7860"/>
                </a:lnTo>
                <a:lnTo>
                  <a:pt x="9855" y="7836"/>
                </a:lnTo>
                <a:lnTo>
                  <a:pt x="9831" y="7325"/>
                </a:lnTo>
                <a:lnTo>
                  <a:pt x="9758" y="6814"/>
                </a:lnTo>
                <a:lnTo>
                  <a:pt x="9733" y="6619"/>
                </a:lnTo>
                <a:lnTo>
                  <a:pt x="9733" y="6449"/>
                </a:lnTo>
                <a:lnTo>
                  <a:pt x="9709" y="6084"/>
                </a:lnTo>
                <a:lnTo>
                  <a:pt x="10755" y="6059"/>
                </a:lnTo>
                <a:lnTo>
                  <a:pt x="11802" y="6011"/>
                </a:lnTo>
                <a:close/>
                <a:moveTo>
                  <a:pt x="13870" y="5962"/>
                </a:moveTo>
                <a:lnTo>
                  <a:pt x="14089" y="6011"/>
                </a:lnTo>
                <a:lnTo>
                  <a:pt x="14162" y="6059"/>
                </a:lnTo>
                <a:lnTo>
                  <a:pt x="14235" y="6108"/>
                </a:lnTo>
                <a:lnTo>
                  <a:pt x="14284" y="6157"/>
                </a:lnTo>
                <a:lnTo>
                  <a:pt x="14259" y="6473"/>
                </a:lnTo>
                <a:lnTo>
                  <a:pt x="14284" y="6765"/>
                </a:lnTo>
                <a:lnTo>
                  <a:pt x="14284" y="7081"/>
                </a:lnTo>
                <a:lnTo>
                  <a:pt x="14284" y="7398"/>
                </a:lnTo>
                <a:lnTo>
                  <a:pt x="14235" y="7884"/>
                </a:lnTo>
                <a:lnTo>
                  <a:pt x="12142" y="7860"/>
                </a:lnTo>
                <a:lnTo>
                  <a:pt x="12118" y="7568"/>
                </a:lnTo>
                <a:lnTo>
                  <a:pt x="12094" y="7179"/>
                </a:lnTo>
                <a:lnTo>
                  <a:pt x="12094" y="6789"/>
                </a:lnTo>
                <a:lnTo>
                  <a:pt x="12094" y="6376"/>
                </a:lnTo>
                <a:lnTo>
                  <a:pt x="12069" y="6181"/>
                </a:lnTo>
                <a:lnTo>
                  <a:pt x="12045" y="6011"/>
                </a:lnTo>
                <a:lnTo>
                  <a:pt x="12288" y="5986"/>
                </a:lnTo>
                <a:lnTo>
                  <a:pt x="12872" y="5962"/>
                </a:lnTo>
                <a:close/>
                <a:moveTo>
                  <a:pt x="7276" y="6011"/>
                </a:moveTo>
                <a:lnTo>
                  <a:pt x="9417" y="6059"/>
                </a:lnTo>
                <a:lnTo>
                  <a:pt x="9369" y="6181"/>
                </a:lnTo>
                <a:lnTo>
                  <a:pt x="9344" y="6351"/>
                </a:lnTo>
                <a:lnTo>
                  <a:pt x="9320" y="6497"/>
                </a:lnTo>
                <a:lnTo>
                  <a:pt x="9344" y="6668"/>
                </a:lnTo>
                <a:lnTo>
                  <a:pt x="9369" y="7008"/>
                </a:lnTo>
                <a:lnTo>
                  <a:pt x="9417" y="7276"/>
                </a:lnTo>
                <a:lnTo>
                  <a:pt x="9442" y="7884"/>
                </a:lnTo>
                <a:lnTo>
                  <a:pt x="8176" y="7909"/>
                </a:lnTo>
                <a:lnTo>
                  <a:pt x="7495" y="7957"/>
                </a:lnTo>
                <a:lnTo>
                  <a:pt x="7495" y="7446"/>
                </a:lnTo>
                <a:lnTo>
                  <a:pt x="7471" y="6960"/>
                </a:lnTo>
                <a:lnTo>
                  <a:pt x="7398" y="6473"/>
                </a:lnTo>
                <a:lnTo>
                  <a:pt x="7325" y="6254"/>
                </a:lnTo>
                <a:lnTo>
                  <a:pt x="7276" y="6011"/>
                </a:lnTo>
                <a:close/>
                <a:moveTo>
                  <a:pt x="6911" y="6011"/>
                </a:moveTo>
                <a:lnTo>
                  <a:pt x="6887" y="6205"/>
                </a:lnTo>
                <a:lnTo>
                  <a:pt x="6887" y="6424"/>
                </a:lnTo>
                <a:lnTo>
                  <a:pt x="6960" y="6838"/>
                </a:lnTo>
                <a:lnTo>
                  <a:pt x="6984" y="7130"/>
                </a:lnTo>
                <a:lnTo>
                  <a:pt x="7008" y="7398"/>
                </a:lnTo>
                <a:lnTo>
                  <a:pt x="7008" y="7982"/>
                </a:lnTo>
                <a:lnTo>
                  <a:pt x="6157" y="8030"/>
                </a:lnTo>
                <a:lnTo>
                  <a:pt x="5281" y="8079"/>
                </a:lnTo>
                <a:lnTo>
                  <a:pt x="5062" y="8079"/>
                </a:lnTo>
                <a:lnTo>
                  <a:pt x="5037" y="7203"/>
                </a:lnTo>
                <a:lnTo>
                  <a:pt x="5037" y="6303"/>
                </a:lnTo>
                <a:lnTo>
                  <a:pt x="5037" y="6205"/>
                </a:lnTo>
                <a:lnTo>
                  <a:pt x="5013" y="6035"/>
                </a:lnTo>
                <a:lnTo>
                  <a:pt x="5743" y="6011"/>
                </a:lnTo>
                <a:close/>
                <a:moveTo>
                  <a:pt x="2774" y="6011"/>
                </a:moveTo>
                <a:lnTo>
                  <a:pt x="3091" y="6035"/>
                </a:lnTo>
                <a:lnTo>
                  <a:pt x="3407" y="6059"/>
                </a:lnTo>
                <a:lnTo>
                  <a:pt x="3699" y="6059"/>
                </a:lnTo>
                <a:lnTo>
                  <a:pt x="4648" y="6035"/>
                </a:lnTo>
                <a:lnTo>
                  <a:pt x="4599" y="6303"/>
                </a:lnTo>
                <a:lnTo>
                  <a:pt x="4599" y="6522"/>
                </a:lnTo>
                <a:lnTo>
                  <a:pt x="4575" y="6911"/>
                </a:lnTo>
                <a:lnTo>
                  <a:pt x="4575" y="7300"/>
                </a:lnTo>
                <a:lnTo>
                  <a:pt x="4599" y="8103"/>
                </a:lnTo>
                <a:lnTo>
                  <a:pt x="3869" y="8079"/>
                </a:lnTo>
                <a:lnTo>
                  <a:pt x="3529" y="8055"/>
                </a:lnTo>
                <a:lnTo>
                  <a:pt x="3188" y="8006"/>
                </a:lnTo>
                <a:lnTo>
                  <a:pt x="2701" y="8006"/>
                </a:lnTo>
                <a:lnTo>
                  <a:pt x="2531" y="8030"/>
                </a:lnTo>
                <a:lnTo>
                  <a:pt x="2482" y="7519"/>
                </a:lnTo>
                <a:lnTo>
                  <a:pt x="2434" y="7008"/>
                </a:lnTo>
                <a:lnTo>
                  <a:pt x="2409" y="6741"/>
                </a:lnTo>
                <a:lnTo>
                  <a:pt x="2409" y="6497"/>
                </a:lnTo>
                <a:lnTo>
                  <a:pt x="2434" y="6254"/>
                </a:lnTo>
                <a:lnTo>
                  <a:pt x="2482" y="6011"/>
                </a:lnTo>
                <a:close/>
                <a:moveTo>
                  <a:pt x="10220" y="8639"/>
                </a:moveTo>
                <a:lnTo>
                  <a:pt x="10147" y="8663"/>
                </a:lnTo>
                <a:lnTo>
                  <a:pt x="10098" y="8736"/>
                </a:lnTo>
                <a:lnTo>
                  <a:pt x="10098" y="8809"/>
                </a:lnTo>
                <a:lnTo>
                  <a:pt x="10123" y="8882"/>
                </a:lnTo>
                <a:lnTo>
                  <a:pt x="10196" y="9052"/>
                </a:lnTo>
                <a:lnTo>
                  <a:pt x="10317" y="9198"/>
                </a:lnTo>
                <a:lnTo>
                  <a:pt x="10439" y="9320"/>
                </a:lnTo>
                <a:lnTo>
                  <a:pt x="10366" y="9393"/>
                </a:lnTo>
                <a:lnTo>
                  <a:pt x="10317" y="9490"/>
                </a:lnTo>
                <a:lnTo>
                  <a:pt x="10269" y="9563"/>
                </a:lnTo>
                <a:lnTo>
                  <a:pt x="10269" y="9660"/>
                </a:lnTo>
                <a:lnTo>
                  <a:pt x="10293" y="9733"/>
                </a:lnTo>
                <a:lnTo>
                  <a:pt x="10317" y="9758"/>
                </a:lnTo>
                <a:lnTo>
                  <a:pt x="10342" y="9758"/>
                </a:lnTo>
                <a:lnTo>
                  <a:pt x="10439" y="9733"/>
                </a:lnTo>
                <a:lnTo>
                  <a:pt x="10536" y="9709"/>
                </a:lnTo>
                <a:lnTo>
                  <a:pt x="10707" y="9587"/>
                </a:lnTo>
                <a:lnTo>
                  <a:pt x="10780" y="9660"/>
                </a:lnTo>
                <a:lnTo>
                  <a:pt x="10877" y="9733"/>
                </a:lnTo>
                <a:lnTo>
                  <a:pt x="10999" y="9782"/>
                </a:lnTo>
                <a:lnTo>
                  <a:pt x="11096" y="9806"/>
                </a:lnTo>
                <a:lnTo>
                  <a:pt x="11145" y="9782"/>
                </a:lnTo>
                <a:lnTo>
                  <a:pt x="11193" y="9782"/>
                </a:lnTo>
                <a:lnTo>
                  <a:pt x="11266" y="9685"/>
                </a:lnTo>
                <a:lnTo>
                  <a:pt x="11291" y="9636"/>
                </a:lnTo>
                <a:lnTo>
                  <a:pt x="11315" y="9587"/>
                </a:lnTo>
                <a:lnTo>
                  <a:pt x="11291" y="9539"/>
                </a:lnTo>
                <a:lnTo>
                  <a:pt x="11266" y="9490"/>
                </a:lnTo>
                <a:lnTo>
                  <a:pt x="11218" y="9417"/>
                </a:lnTo>
                <a:lnTo>
                  <a:pt x="11169" y="9393"/>
                </a:lnTo>
                <a:lnTo>
                  <a:pt x="11047" y="9295"/>
                </a:lnTo>
                <a:lnTo>
                  <a:pt x="11266" y="9150"/>
                </a:lnTo>
                <a:lnTo>
                  <a:pt x="11485" y="9028"/>
                </a:lnTo>
                <a:lnTo>
                  <a:pt x="11558" y="8979"/>
                </a:lnTo>
                <a:lnTo>
                  <a:pt x="11607" y="8906"/>
                </a:lnTo>
                <a:lnTo>
                  <a:pt x="11631" y="8833"/>
                </a:lnTo>
                <a:lnTo>
                  <a:pt x="11607" y="8760"/>
                </a:lnTo>
                <a:lnTo>
                  <a:pt x="11558" y="8712"/>
                </a:lnTo>
                <a:lnTo>
                  <a:pt x="11510" y="8663"/>
                </a:lnTo>
                <a:lnTo>
                  <a:pt x="11437" y="8639"/>
                </a:lnTo>
                <a:lnTo>
                  <a:pt x="11339" y="8663"/>
                </a:lnTo>
                <a:lnTo>
                  <a:pt x="11193" y="8736"/>
                </a:lnTo>
                <a:lnTo>
                  <a:pt x="11047" y="8833"/>
                </a:lnTo>
                <a:lnTo>
                  <a:pt x="10780" y="9028"/>
                </a:lnTo>
                <a:lnTo>
                  <a:pt x="10512" y="8785"/>
                </a:lnTo>
                <a:lnTo>
                  <a:pt x="10366" y="8687"/>
                </a:lnTo>
                <a:lnTo>
                  <a:pt x="10293" y="8639"/>
                </a:lnTo>
                <a:close/>
                <a:moveTo>
                  <a:pt x="12191" y="8322"/>
                </a:moveTo>
                <a:lnTo>
                  <a:pt x="14211" y="8347"/>
                </a:lnTo>
                <a:lnTo>
                  <a:pt x="14186" y="9028"/>
                </a:lnTo>
                <a:lnTo>
                  <a:pt x="14186" y="9368"/>
                </a:lnTo>
                <a:lnTo>
                  <a:pt x="14211" y="9709"/>
                </a:lnTo>
                <a:lnTo>
                  <a:pt x="14235" y="10171"/>
                </a:lnTo>
                <a:lnTo>
                  <a:pt x="13992" y="10147"/>
                </a:lnTo>
                <a:lnTo>
                  <a:pt x="13724" y="10147"/>
                </a:lnTo>
                <a:lnTo>
                  <a:pt x="13213" y="10171"/>
                </a:lnTo>
                <a:lnTo>
                  <a:pt x="12191" y="10196"/>
                </a:lnTo>
                <a:lnTo>
                  <a:pt x="12191" y="10196"/>
                </a:lnTo>
                <a:lnTo>
                  <a:pt x="12240" y="9247"/>
                </a:lnTo>
                <a:lnTo>
                  <a:pt x="12215" y="8785"/>
                </a:lnTo>
                <a:lnTo>
                  <a:pt x="12191" y="8322"/>
                </a:lnTo>
                <a:close/>
                <a:moveTo>
                  <a:pt x="7008" y="8420"/>
                </a:moveTo>
                <a:lnTo>
                  <a:pt x="7033" y="9320"/>
                </a:lnTo>
                <a:lnTo>
                  <a:pt x="7033" y="9782"/>
                </a:lnTo>
                <a:lnTo>
                  <a:pt x="7033" y="10220"/>
                </a:lnTo>
                <a:lnTo>
                  <a:pt x="5110" y="10220"/>
                </a:lnTo>
                <a:lnTo>
                  <a:pt x="5110" y="9368"/>
                </a:lnTo>
                <a:lnTo>
                  <a:pt x="5086" y="8541"/>
                </a:lnTo>
                <a:lnTo>
                  <a:pt x="6059" y="8493"/>
                </a:lnTo>
                <a:lnTo>
                  <a:pt x="7008" y="8420"/>
                </a:lnTo>
                <a:close/>
                <a:moveTo>
                  <a:pt x="9490" y="8322"/>
                </a:moveTo>
                <a:lnTo>
                  <a:pt x="9539" y="9052"/>
                </a:lnTo>
                <a:lnTo>
                  <a:pt x="9539" y="9417"/>
                </a:lnTo>
                <a:lnTo>
                  <a:pt x="9514" y="9782"/>
                </a:lnTo>
                <a:lnTo>
                  <a:pt x="9466" y="10220"/>
                </a:lnTo>
                <a:lnTo>
                  <a:pt x="7519" y="10220"/>
                </a:lnTo>
                <a:lnTo>
                  <a:pt x="7544" y="9782"/>
                </a:lnTo>
                <a:lnTo>
                  <a:pt x="7519" y="9320"/>
                </a:lnTo>
                <a:lnTo>
                  <a:pt x="7495" y="8420"/>
                </a:lnTo>
                <a:lnTo>
                  <a:pt x="7495" y="8395"/>
                </a:lnTo>
                <a:lnTo>
                  <a:pt x="7982" y="8371"/>
                </a:lnTo>
                <a:lnTo>
                  <a:pt x="9490" y="8322"/>
                </a:lnTo>
                <a:close/>
                <a:moveTo>
                  <a:pt x="11753" y="8322"/>
                </a:moveTo>
                <a:lnTo>
                  <a:pt x="11802" y="8906"/>
                </a:lnTo>
                <a:lnTo>
                  <a:pt x="11802" y="9563"/>
                </a:lnTo>
                <a:lnTo>
                  <a:pt x="11753" y="10196"/>
                </a:lnTo>
                <a:lnTo>
                  <a:pt x="11680" y="10196"/>
                </a:lnTo>
                <a:lnTo>
                  <a:pt x="9879" y="10220"/>
                </a:lnTo>
                <a:lnTo>
                  <a:pt x="9928" y="9879"/>
                </a:lnTo>
                <a:lnTo>
                  <a:pt x="9952" y="9490"/>
                </a:lnTo>
                <a:lnTo>
                  <a:pt x="9952" y="9101"/>
                </a:lnTo>
                <a:lnTo>
                  <a:pt x="9928" y="8712"/>
                </a:lnTo>
                <a:lnTo>
                  <a:pt x="9904" y="8322"/>
                </a:lnTo>
                <a:close/>
                <a:moveTo>
                  <a:pt x="2555" y="8298"/>
                </a:moveTo>
                <a:lnTo>
                  <a:pt x="2750" y="8371"/>
                </a:lnTo>
                <a:lnTo>
                  <a:pt x="2945" y="8420"/>
                </a:lnTo>
                <a:lnTo>
                  <a:pt x="3334" y="8468"/>
                </a:lnTo>
                <a:lnTo>
                  <a:pt x="3650" y="8517"/>
                </a:lnTo>
                <a:lnTo>
                  <a:pt x="3991" y="8517"/>
                </a:lnTo>
                <a:lnTo>
                  <a:pt x="4624" y="8541"/>
                </a:lnTo>
                <a:lnTo>
                  <a:pt x="4648" y="9368"/>
                </a:lnTo>
                <a:lnTo>
                  <a:pt x="4648" y="10220"/>
                </a:lnTo>
                <a:lnTo>
                  <a:pt x="3285" y="10220"/>
                </a:lnTo>
                <a:lnTo>
                  <a:pt x="2920" y="10244"/>
                </a:lnTo>
                <a:lnTo>
                  <a:pt x="2555" y="10293"/>
                </a:lnTo>
                <a:lnTo>
                  <a:pt x="2580" y="9393"/>
                </a:lnTo>
                <a:lnTo>
                  <a:pt x="2580" y="8931"/>
                </a:lnTo>
                <a:lnTo>
                  <a:pt x="2580" y="8468"/>
                </a:lnTo>
                <a:lnTo>
                  <a:pt x="2555" y="8298"/>
                </a:lnTo>
                <a:close/>
                <a:moveTo>
                  <a:pt x="14259" y="10658"/>
                </a:moveTo>
                <a:lnTo>
                  <a:pt x="14259" y="11023"/>
                </a:lnTo>
                <a:lnTo>
                  <a:pt x="14235" y="11364"/>
                </a:lnTo>
                <a:lnTo>
                  <a:pt x="14186" y="11972"/>
                </a:lnTo>
                <a:lnTo>
                  <a:pt x="14162" y="12288"/>
                </a:lnTo>
                <a:lnTo>
                  <a:pt x="14162" y="12434"/>
                </a:lnTo>
                <a:lnTo>
                  <a:pt x="14186" y="12579"/>
                </a:lnTo>
                <a:lnTo>
                  <a:pt x="14186" y="12579"/>
                </a:lnTo>
                <a:lnTo>
                  <a:pt x="13773" y="12556"/>
                </a:lnTo>
                <a:lnTo>
                  <a:pt x="13018" y="12532"/>
                </a:lnTo>
                <a:lnTo>
                  <a:pt x="12142" y="12556"/>
                </a:lnTo>
                <a:lnTo>
                  <a:pt x="12167" y="12167"/>
                </a:lnTo>
                <a:lnTo>
                  <a:pt x="12167" y="11777"/>
                </a:lnTo>
                <a:lnTo>
                  <a:pt x="12142" y="11412"/>
                </a:lnTo>
                <a:lnTo>
                  <a:pt x="12142" y="11023"/>
                </a:lnTo>
                <a:lnTo>
                  <a:pt x="12167" y="10731"/>
                </a:lnTo>
                <a:lnTo>
                  <a:pt x="13213" y="10707"/>
                </a:lnTo>
                <a:lnTo>
                  <a:pt x="14259" y="10658"/>
                </a:lnTo>
                <a:close/>
                <a:moveTo>
                  <a:pt x="11729" y="10731"/>
                </a:moveTo>
                <a:lnTo>
                  <a:pt x="11704" y="10828"/>
                </a:lnTo>
                <a:lnTo>
                  <a:pt x="11704" y="11266"/>
                </a:lnTo>
                <a:lnTo>
                  <a:pt x="11704" y="11704"/>
                </a:lnTo>
                <a:lnTo>
                  <a:pt x="11704" y="12142"/>
                </a:lnTo>
                <a:lnTo>
                  <a:pt x="11680" y="12580"/>
                </a:lnTo>
                <a:lnTo>
                  <a:pt x="11510" y="12580"/>
                </a:lnTo>
                <a:lnTo>
                  <a:pt x="9733" y="12653"/>
                </a:lnTo>
                <a:lnTo>
                  <a:pt x="9758" y="12556"/>
                </a:lnTo>
                <a:lnTo>
                  <a:pt x="9733" y="12459"/>
                </a:lnTo>
                <a:lnTo>
                  <a:pt x="9709" y="12240"/>
                </a:lnTo>
                <a:lnTo>
                  <a:pt x="9709" y="11850"/>
                </a:lnTo>
                <a:lnTo>
                  <a:pt x="9733" y="11461"/>
                </a:lnTo>
                <a:lnTo>
                  <a:pt x="9806" y="10755"/>
                </a:lnTo>
                <a:lnTo>
                  <a:pt x="11729" y="10731"/>
                </a:lnTo>
                <a:close/>
                <a:moveTo>
                  <a:pt x="2555" y="10609"/>
                </a:moveTo>
                <a:lnTo>
                  <a:pt x="2872" y="10658"/>
                </a:lnTo>
                <a:lnTo>
                  <a:pt x="3188" y="10707"/>
                </a:lnTo>
                <a:lnTo>
                  <a:pt x="3845" y="10707"/>
                </a:lnTo>
                <a:lnTo>
                  <a:pt x="4624" y="10731"/>
                </a:lnTo>
                <a:lnTo>
                  <a:pt x="4599" y="11680"/>
                </a:lnTo>
                <a:lnTo>
                  <a:pt x="4575" y="12653"/>
                </a:lnTo>
                <a:lnTo>
                  <a:pt x="4064" y="12629"/>
                </a:lnTo>
                <a:lnTo>
                  <a:pt x="3553" y="12629"/>
                </a:lnTo>
                <a:lnTo>
                  <a:pt x="3042" y="12653"/>
                </a:lnTo>
                <a:lnTo>
                  <a:pt x="2555" y="12702"/>
                </a:lnTo>
                <a:lnTo>
                  <a:pt x="2555" y="11680"/>
                </a:lnTo>
                <a:lnTo>
                  <a:pt x="2531" y="10634"/>
                </a:lnTo>
                <a:lnTo>
                  <a:pt x="2555" y="10609"/>
                </a:lnTo>
                <a:close/>
                <a:moveTo>
                  <a:pt x="5378" y="10731"/>
                </a:moveTo>
                <a:lnTo>
                  <a:pt x="6984" y="10755"/>
                </a:lnTo>
                <a:lnTo>
                  <a:pt x="6887" y="12045"/>
                </a:lnTo>
                <a:lnTo>
                  <a:pt x="6862" y="12386"/>
                </a:lnTo>
                <a:lnTo>
                  <a:pt x="6887" y="12556"/>
                </a:lnTo>
                <a:lnTo>
                  <a:pt x="6911" y="12653"/>
                </a:lnTo>
                <a:lnTo>
                  <a:pt x="6960" y="12702"/>
                </a:lnTo>
                <a:lnTo>
                  <a:pt x="6035" y="12702"/>
                </a:lnTo>
                <a:lnTo>
                  <a:pt x="5110" y="12678"/>
                </a:lnTo>
                <a:lnTo>
                  <a:pt x="5062" y="12678"/>
                </a:lnTo>
                <a:lnTo>
                  <a:pt x="5062" y="12653"/>
                </a:lnTo>
                <a:lnTo>
                  <a:pt x="5062" y="11704"/>
                </a:lnTo>
                <a:lnTo>
                  <a:pt x="5110" y="10731"/>
                </a:lnTo>
                <a:close/>
                <a:moveTo>
                  <a:pt x="9393" y="10755"/>
                </a:moveTo>
                <a:lnTo>
                  <a:pt x="9296" y="11583"/>
                </a:lnTo>
                <a:lnTo>
                  <a:pt x="9271" y="11826"/>
                </a:lnTo>
                <a:lnTo>
                  <a:pt x="9247" y="12118"/>
                </a:lnTo>
                <a:lnTo>
                  <a:pt x="9271" y="12288"/>
                </a:lnTo>
                <a:lnTo>
                  <a:pt x="9271" y="12434"/>
                </a:lnTo>
                <a:lnTo>
                  <a:pt x="9320" y="12556"/>
                </a:lnTo>
                <a:lnTo>
                  <a:pt x="9369" y="12678"/>
                </a:lnTo>
                <a:lnTo>
                  <a:pt x="8225" y="12702"/>
                </a:lnTo>
                <a:lnTo>
                  <a:pt x="7325" y="12702"/>
                </a:lnTo>
                <a:lnTo>
                  <a:pt x="7349" y="12678"/>
                </a:lnTo>
                <a:lnTo>
                  <a:pt x="7373" y="12264"/>
                </a:lnTo>
                <a:lnTo>
                  <a:pt x="7398" y="11777"/>
                </a:lnTo>
                <a:lnTo>
                  <a:pt x="7471" y="10755"/>
                </a:lnTo>
                <a:close/>
                <a:moveTo>
                  <a:pt x="13578" y="5451"/>
                </a:moveTo>
                <a:lnTo>
                  <a:pt x="13335" y="5475"/>
                </a:lnTo>
                <a:lnTo>
                  <a:pt x="12945" y="5500"/>
                </a:lnTo>
                <a:lnTo>
                  <a:pt x="11607" y="5573"/>
                </a:lnTo>
                <a:lnTo>
                  <a:pt x="10950" y="5621"/>
                </a:lnTo>
                <a:lnTo>
                  <a:pt x="10293" y="5646"/>
                </a:lnTo>
                <a:lnTo>
                  <a:pt x="9150" y="5621"/>
                </a:lnTo>
                <a:lnTo>
                  <a:pt x="8006" y="5621"/>
                </a:lnTo>
                <a:lnTo>
                  <a:pt x="6887" y="5597"/>
                </a:lnTo>
                <a:lnTo>
                  <a:pt x="5743" y="5597"/>
                </a:lnTo>
                <a:lnTo>
                  <a:pt x="4624" y="5621"/>
                </a:lnTo>
                <a:lnTo>
                  <a:pt x="3504" y="5646"/>
                </a:lnTo>
                <a:lnTo>
                  <a:pt x="3188" y="5646"/>
                </a:lnTo>
                <a:lnTo>
                  <a:pt x="2872" y="5621"/>
                </a:lnTo>
                <a:lnTo>
                  <a:pt x="2531" y="5621"/>
                </a:lnTo>
                <a:lnTo>
                  <a:pt x="2385" y="5670"/>
                </a:lnTo>
                <a:lnTo>
                  <a:pt x="2239" y="5719"/>
                </a:lnTo>
                <a:lnTo>
                  <a:pt x="2190" y="5792"/>
                </a:lnTo>
                <a:lnTo>
                  <a:pt x="2166" y="5865"/>
                </a:lnTo>
                <a:lnTo>
                  <a:pt x="2190" y="5938"/>
                </a:lnTo>
                <a:lnTo>
                  <a:pt x="2239" y="5986"/>
                </a:lnTo>
                <a:lnTo>
                  <a:pt x="2166" y="6108"/>
                </a:lnTo>
                <a:lnTo>
                  <a:pt x="2117" y="6254"/>
                </a:lnTo>
                <a:lnTo>
                  <a:pt x="2093" y="6522"/>
                </a:lnTo>
                <a:lnTo>
                  <a:pt x="2069" y="6935"/>
                </a:lnTo>
                <a:lnTo>
                  <a:pt x="2069" y="7325"/>
                </a:lnTo>
                <a:lnTo>
                  <a:pt x="2117" y="8128"/>
                </a:lnTo>
                <a:lnTo>
                  <a:pt x="2166" y="8736"/>
                </a:lnTo>
                <a:lnTo>
                  <a:pt x="2166" y="9344"/>
                </a:lnTo>
                <a:lnTo>
                  <a:pt x="2142" y="10561"/>
                </a:lnTo>
                <a:lnTo>
                  <a:pt x="2117" y="11753"/>
                </a:lnTo>
                <a:lnTo>
                  <a:pt x="2093" y="12361"/>
                </a:lnTo>
                <a:lnTo>
                  <a:pt x="2117" y="12970"/>
                </a:lnTo>
                <a:lnTo>
                  <a:pt x="2117" y="13043"/>
                </a:lnTo>
                <a:lnTo>
                  <a:pt x="2166" y="13116"/>
                </a:lnTo>
                <a:lnTo>
                  <a:pt x="2215" y="13164"/>
                </a:lnTo>
                <a:lnTo>
                  <a:pt x="2288" y="13189"/>
                </a:lnTo>
                <a:lnTo>
                  <a:pt x="2361" y="13189"/>
                </a:lnTo>
                <a:lnTo>
                  <a:pt x="2434" y="13164"/>
                </a:lnTo>
                <a:lnTo>
                  <a:pt x="2482" y="13116"/>
                </a:lnTo>
                <a:lnTo>
                  <a:pt x="2531" y="13067"/>
                </a:lnTo>
                <a:lnTo>
                  <a:pt x="3821" y="13067"/>
                </a:lnTo>
                <a:lnTo>
                  <a:pt x="4453" y="13091"/>
                </a:lnTo>
                <a:lnTo>
                  <a:pt x="5110" y="13091"/>
                </a:lnTo>
                <a:lnTo>
                  <a:pt x="6668" y="13140"/>
                </a:lnTo>
                <a:lnTo>
                  <a:pt x="8225" y="13140"/>
                </a:lnTo>
                <a:lnTo>
                  <a:pt x="9758" y="13116"/>
                </a:lnTo>
                <a:lnTo>
                  <a:pt x="11315" y="13067"/>
                </a:lnTo>
                <a:lnTo>
                  <a:pt x="12118" y="13043"/>
                </a:lnTo>
                <a:lnTo>
                  <a:pt x="12921" y="13091"/>
                </a:lnTo>
                <a:lnTo>
                  <a:pt x="14600" y="13091"/>
                </a:lnTo>
                <a:lnTo>
                  <a:pt x="14649" y="13043"/>
                </a:lnTo>
                <a:lnTo>
                  <a:pt x="14722" y="13018"/>
                </a:lnTo>
                <a:lnTo>
                  <a:pt x="14746" y="12970"/>
                </a:lnTo>
                <a:lnTo>
                  <a:pt x="14795" y="12897"/>
                </a:lnTo>
                <a:lnTo>
                  <a:pt x="14795" y="12824"/>
                </a:lnTo>
                <a:lnTo>
                  <a:pt x="14795" y="12775"/>
                </a:lnTo>
                <a:lnTo>
                  <a:pt x="14746" y="12702"/>
                </a:lnTo>
                <a:lnTo>
                  <a:pt x="14746" y="12678"/>
                </a:lnTo>
                <a:lnTo>
                  <a:pt x="14673" y="12605"/>
                </a:lnTo>
                <a:lnTo>
                  <a:pt x="14697" y="12507"/>
                </a:lnTo>
                <a:lnTo>
                  <a:pt x="14770" y="11753"/>
                </a:lnTo>
                <a:lnTo>
                  <a:pt x="14795" y="11023"/>
                </a:lnTo>
                <a:lnTo>
                  <a:pt x="14770" y="10269"/>
                </a:lnTo>
                <a:lnTo>
                  <a:pt x="14722" y="9514"/>
                </a:lnTo>
                <a:lnTo>
                  <a:pt x="14697" y="8979"/>
                </a:lnTo>
                <a:lnTo>
                  <a:pt x="14722" y="8468"/>
                </a:lnTo>
                <a:lnTo>
                  <a:pt x="14770" y="7398"/>
                </a:lnTo>
                <a:lnTo>
                  <a:pt x="14795" y="7033"/>
                </a:lnTo>
                <a:lnTo>
                  <a:pt x="14770" y="6668"/>
                </a:lnTo>
                <a:lnTo>
                  <a:pt x="14722" y="6327"/>
                </a:lnTo>
                <a:lnTo>
                  <a:pt x="14624" y="5986"/>
                </a:lnTo>
                <a:lnTo>
                  <a:pt x="14624" y="5889"/>
                </a:lnTo>
                <a:lnTo>
                  <a:pt x="14600" y="5816"/>
                </a:lnTo>
                <a:lnTo>
                  <a:pt x="14551" y="5719"/>
                </a:lnTo>
                <a:lnTo>
                  <a:pt x="14478" y="5670"/>
                </a:lnTo>
                <a:lnTo>
                  <a:pt x="14381" y="5597"/>
                </a:lnTo>
                <a:lnTo>
                  <a:pt x="14284" y="5548"/>
                </a:lnTo>
                <a:lnTo>
                  <a:pt x="14065" y="5500"/>
                </a:lnTo>
                <a:lnTo>
                  <a:pt x="13846" y="5475"/>
                </a:lnTo>
                <a:lnTo>
                  <a:pt x="13578" y="5451"/>
                </a:lnTo>
                <a:close/>
                <a:moveTo>
                  <a:pt x="3796" y="4137"/>
                </a:moveTo>
                <a:lnTo>
                  <a:pt x="4916" y="4161"/>
                </a:lnTo>
                <a:lnTo>
                  <a:pt x="6059" y="4186"/>
                </a:lnTo>
                <a:lnTo>
                  <a:pt x="7179" y="4234"/>
                </a:lnTo>
                <a:lnTo>
                  <a:pt x="8322" y="4283"/>
                </a:lnTo>
                <a:lnTo>
                  <a:pt x="9393" y="4259"/>
                </a:lnTo>
                <a:lnTo>
                  <a:pt x="10463" y="4234"/>
                </a:lnTo>
                <a:lnTo>
                  <a:pt x="11534" y="4210"/>
                </a:lnTo>
                <a:lnTo>
                  <a:pt x="12605" y="4234"/>
                </a:lnTo>
                <a:lnTo>
                  <a:pt x="13529" y="4259"/>
                </a:lnTo>
                <a:lnTo>
                  <a:pt x="13992" y="4234"/>
                </a:lnTo>
                <a:lnTo>
                  <a:pt x="14478" y="4210"/>
                </a:lnTo>
                <a:lnTo>
                  <a:pt x="14916" y="4186"/>
                </a:lnTo>
                <a:lnTo>
                  <a:pt x="15379" y="4186"/>
                </a:lnTo>
                <a:lnTo>
                  <a:pt x="15817" y="4210"/>
                </a:lnTo>
                <a:lnTo>
                  <a:pt x="16060" y="4234"/>
                </a:lnTo>
                <a:lnTo>
                  <a:pt x="16279" y="4283"/>
                </a:lnTo>
                <a:lnTo>
                  <a:pt x="16303" y="4283"/>
                </a:lnTo>
                <a:lnTo>
                  <a:pt x="16303" y="4697"/>
                </a:lnTo>
                <a:lnTo>
                  <a:pt x="16279" y="5086"/>
                </a:lnTo>
                <a:lnTo>
                  <a:pt x="16230" y="6084"/>
                </a:lnTo>
                <a:lnTo>
                  <a:pt x="16206" y="7081"/>
                </a:lnTo>
                <a:lnTo>
                  <a:pt x="16182" y="9077"/>
                </a:lnTo>
                <a:lnTo>
                  <a:pt x="16157" y="10050"/>
                </a:lnTo>
                <a:lnTo>
                  <a:pt x="16133" y="10999"/>
                </a:lnTo>
                <a:lnTo>
                  <a:pt x="16157" y="11534"/>
                </a:lnTo>
                <a:lnTo>
                  <a:pt x="16206" y="12045"/>
                </a:lnTo>
                <a:lnTo>
                  <a:pt x="16279" y="12556"/>
                </a:lnTo>
                <a:lnTo>
                  <a:pt x="16328" y="13067"/>
                </a:lnTo>
                <a:lnTo>
                  <a:pt x="16328" y="13627"/>
                </a:lnTo>
                <a:lnTo>
                  <a:pt x="16303" y="14186"/>
                </a:lnTo>
                <a:lnTo>
                  <a:pt x="15281" y="14284"/>
                </a:lnTo>
                <a:lnTo>
                  <a:pt x="14259" y="14332"/>
                </a:lnTo>
                <a:lnTo>
                  <a:pt x="13213" y="14357"/>
                </a:lnTo>
                <a:lnTo>
                  <a:pt x="12191" y="14381"/>
                </a:lnTo>
                <a:lnTo>
                  <a:pt x="11096" y="14405"/>
                </a:lnTo>
                <a:lnTo>
                  <a:pt x="10025" y="14430"/>
                </a:lnTo>
                <a:lnTo>
                  <a:pt x="7860" y="14527"/>
                </a:lnTo>
                <a:lnTo>
                  <a:pt x="6789" y="14551"/>
                </a:lnTo>
                <a:lnTo>
                  <a:pt x="5719" y="14551"/>
                </a:lnTo>
                <a:lnTo>
                  <a:pt x="3602" y="14478"/>
                </a:lnTo>
                <a:lnTo>
                  <a:pt x="2604" y="14478"/>
                </a:lnTo>
                <a:lnTo>
                  <a:pt x="1606" y="14503"/>
                </a:lnTo>
                <a:lnTo>
                  <a:pt x="1047" y="14478"/>
                </a:lnTo>
                <a:lnTo>
                  <a:pt x="779" y="14478"/>
                </a:lnTo>
                <a:lnTo>
                  <a:pt x="633" y="14503"/>
                </a:lnTo>
                <a:lnTo>
                  <a:pt x="512" y="14527"/>
                </a:lnTo>
                <a:lnTo>
                  <a:pt x="463" y="13700"/>
                </a:lnTo>
                <a:lnTo>
                  <a:pt x="439" y="12848"/>
                </a:lnTo>
                <a:lnTo>
                  <a:pt x="439" y="11169"/>
                </a:lnTo>
                <a:lnTo>
                  <a:pt x="463" y="9466"/>
                </a:lnTo>
                <a:lnTo>
                  <a:pt x="487" y="7787"/>
                </a:lnTo>
                <a:lnTo>
                  <a:pt x="487" y="6887"/>
                </a:lnTo>
                <a:lnTo>
                  <a:pt x="463" y="5986"/>
                </a:lnTo>
                <a:lnTo>
                  <a:pt x="439" y="5086"/>
                </a:lnTo>
                <a:lnTo>
                  <a:pt x="463" y="4648"/>
                </a:lnTo>
                <a:lnTo>
                  <a:pt x="463" y="4186"/>
                </a:lnTo>
                <a:lnTo>
                  <a:pt x="804" y="4161"/>
                </a:lnTo>
                <a:lnTo>
                  <a:pt x="1144" y="4186"/>
                </a:lnTo>
                <a:lnTo>
                  <a:pt x="1801" y="4210"/>
                </a:lnTo>
                <a:lnTo>
                  <a:pt x="2288" y="4210"/>
                </a:lnTo>
                <a:lnTo>
                  <a:pt x="2799" y="4186"/>
                </a:lnTo>
                <a:lnTo>
                  <a:pt x="3285" y="4161"/>
                </a:lnTo>
                <a:lnTo>
                  <a:pt x="3796" y="4137"/>
                </a:lnTo>
                <a:close/>
                <a:moveTo>
                  <a:pt x="15671" y="14770"/>
                </a:moveTo>
                <a:lnTo>
                  <a:pt x="15500" y="14965"/>
                </a:lnTo>
                <a:lnTo>
                  <a:pt x="15403" y="15062"/>
                </a:lnTo>
                <a:lnTo>
                  <a:pt x="15354" y="15184"/>
                </a:lnTo>
                <a:lnTo>
                  <a:pt x="15087" y="15184"/>
                </a:lnTo>
                <a:lnTo>
                  <a:pt x="15184" y="14989"/>
                </a:lnTo>
                <a:lnTo>
                  <a:pt x="15208" y="14892"/>
                </a:lnTo>
                <a:lnTo>
                  <a:pt x="15233" y="14770"/>
                </a:lnTo>
                <a:close/>
                <a:moveTo>
                  <a:pt x="15038" y="14795"/>
                </a:moveTo>
                <a:lnTo>
                  <a:pt x="14965" y="14868"/>
                </a:lnTo>
                <a:lnTo>
                  <a:pt x="14868" y="15014"/>
                </a:lnTo>
                <a:lnTo>
                  <a:pt x="14770" y="15184"/>
                </a:lnTo>
                <a:lnTo>
                  <a:pt x="14405" y="15208"/>
                </a:lnTo>
                <a:lnTo>
                  <a:pt x="14527" y="15014"/>
                </a:lnTo>
                <a:lnTo>
                  <a:pt x="14649" y="14795"/>
                </a:lnTo>
                <a:close/>
                <a:moveTo>
                  <a:pt x="10877" y="14843"/>
                </a:moveTo>
                <a:lnTo>
                  <a:pt x="10755" y="15014"/>
                </a:lnTo>
                <a:lnTo>
                  <a:pt x="10634" y="15233"/>
                </a:lnTo>
                <a:lnTo>
                  <a:pt x="10220" y="15233"/>
                </a:lnTo>
                <a:lnTo>
                  <a:pt x="10293" y="15038"/>
                </a:lnTo>
                <a:lnTo>
                  <a:pt x="10342" y="14868"/>
                </a:lnTo>
                <a:lnTo>
                  <a:pt x="10877" y="14843"/>
                </a:lnTo>
                <a:close/>
                <a:moveTo>
                  <a:pt x="11753" y="14819"/>
                </a:moveTo>
                <a:lnTo>
                  <a:pt x="11729" y="14868"/>
                </a:lnTo>
                <a:lnTo>
                  <a:pt x="11607" y="15038"/>
                </a:lnTo>
                <a:lnTo>
                  <a:pt x="11485" y="15233"/>
                </a:lnTo>
                <a:lnTo>
                  <a:pt x="11072" y="15233"/>
                </a:lnTo>
                <a:lnTo>
                  <a:pt x="11169" y="15038"/>
                </a:lnTo>
                <a:lnTo>
                  <a:pt x="11291" y="14843"/>
                </a:lnTo>
                <a:lnTo>
                  <a:pt x="11753" y="14819"/>
                </a:lnTo>
                <a:close/>
                <a:moveTo>
                  <a:pt x="12532" y="14819"/>
                </a:moveTo>
                <a:lnTo>
                  <a:pt x="12507" y="14868"/>
                </a:lnTo>
                <a:lnTo>
                  <a:pt x="12313" y="15233"/>
                </a:lnTo>
                <a:lnTo>
                  <a:pt x="11899" y="15233"/>
                </a:lnTo>
                <a:lnTo>
                  <a:pt x="12021" y="15014"/>
                </a:lnTo>
                <a:lnTo>
                  <a:pt x="12069" y="14916"/>
                </a:lnTo>
                <a:lnTo>
                  <a:pt x="12094" y="14819"/>
                </a:lnTo>
                <a:close/>
                <a:moveTo>
                  <a:pt x="13529" y="14819"/>
                </a:moveTo>
                <a:lnTo>
                  <a:pt x="13481" y="14868"/>
                </a:lnTo>
                <a:lnTo>
                  <a:pt x="13237" y="15233"/>
                </a:lnTo>
                <a:lnTo>
                  <a:pt x="12678" y="15233"/>
                </a:lnTo>
                <a:lnTo>
                  <a:pt x="12775" y="15014"/>
                </a:lnTo>
                <a:lnTo>
                  <a:pt x="12897" y="14819"/>
                </a:lnTo>
                <a:close/>
                <a:moveTo>
                  <a:pt x="14357" y="14795"/>
                </a:moveTo>
                <a:lnTo>
                  <a:pt x="14186" y="15014"/>
                </a:lnTo>
                <a:lnTo>
                  <a:pt x="14016" y="15208"/>
                </a:lnTo>
                <a:lnTo>
                  <a:pt x="13627" y="15233"/>
                </a:lnTo>
                <a:lnTo>
                  <a:pt x="13724" y="15062"/>
                </a:lnTo>
                <a:lnTo>
                  <a:pt x="13846" y="14868"/>
                </a:lnTo>
                <a:lnTo>
                  <a:pt x="13870" y="14819"/>
                </a:lnTo>
                <a:lnTo>
                  <a:pt x="14357" y="14795"/>
                </a:lnTo>
                <a:close/>
                <a:moveTo>
                  <a:pt x="10025" y="14868"/>
                </a:moveTo>
                <a:lnTo>
                  <a:pt x="9952" y="14989"/>
                </a:lnTo>
                <a:lnTo>
                  <a:pt x="9831" y="15233"/>
                </a:lnTo>
                <a:lnTo>
                  <a:pt x="9320" y="15257"/>
                </a:lnTo>
                <a:lnTo>
                  <a:pt x="9417" y="15087"/>
                </a:lnTo>
                <a:lnTo>
                  <a:pt x="9514" y="14892"/>
                </a:lnTo>
                <a:lnTo>
                  <a:pt x="10025" y="14868"/>
                </a:lnTo>
                <a:close/>
                <a:moveTo>
                  <a:pt x="9101" y="14916"/>
                </a:moveTo>
                <a:lnTo>
                  <a:pt x="9052" y="14989"/>
                </a:lnTo>
                <a:lnTo>
                  <a:pt x="8955" y="15111"/>
                </a:lnTo>
                <a:lnTo>
                  <a:pt x="8858" y="15281"/>
                </a:lnTo>
                <a:lnTo>
                  <a:pt x="8663" y="15281"/>
                </a:lnTo>
                <a:lnTo>
                  <a:pt x="8663" y="15257"/>
                </a:lnTo>
                <a:lnTo>
                  <a:pt x="8809" y="14916"/>
                </a:lnTo>
                <a:close/>
                <a:moveTo>
                  <a:pt x="8468" y="14941"/>
                </a:moveTo>
                <a:lnTo>
                  <a:pt x="8395" y="15038"/>
                </a:lnTo>
                <a:lnTo>
                  <a:pt x="8225" y="15281"/>
                </a:lnTo>
                <a:lnTo>
                  <a:pt x="7738" y="15306"/>
                </a:lnTo>
                <a:lnTo>
                  <a:pt x="7763" y="15281"/>
                </a:lnTo>
                <a:lnTo>
                  <a:pt x="7836" y="15135"/>
                </a:lnTo>
                <a:lnTo>
                  <a:pt x="7909" y="14965"/>
                </a:lnTo>
                <a:lnTo>
                  <a:pt x="8468" y="14941"/>
                </a:lnTo>
                <a:close/>
                <a:moveTo>
                  <a:pt x="16303" y="14746"/>
                </a:moveTo>
                <a:lnTo>
                  <a:pt x="16303" y="15014"/>
                </a:lnTo>
                <a:lnTo>
                  <a:pt x="16303" y="15306"/>
                </a:lnTo>
                <a:lnTo>
                  <a:pt x="16182" y="15257"/>
                </a:lnTo>
                <a:lnTo>
                  <a:pt x="16084" y="15233"/>
                </a:lnTo>
                <a:lnTo>
                  <a:pt x="15841" y="15208"/>
                </a:lnTo>
                <a:lnTo>
                  <a:pt x="15987" y="14989"/>
                </a:lnTo>
                <a:lnTo>
                  <a:pt x="16157" y="14746"/>
                </a:lnTo>
                <a:close/>
                <a:moveTo>
                  <a:pt x="7617" y="14965"/>
                </a:moveTo>
                <a:lnTo>
                  <a:pt x="7471" y="15160"/>
                </a:lnTo>
                <a:lnTo>
                  <a:pt x="7349" y="15330"/>
                </a:lnTo>
                <a:lnTo>
                  <a:pt x="6911" y="15330"/>
                </a:lnTo>
                <a:lnTo>
                  <a:pt x="6984" y="15160"/>
                </a:lnTo>
                <a:lnTo>
                  <a:pt x="7057" y="14965"/>
                </a:lnTo>
                <a:close/>
                <a:moveTo>
                  <a:pt x="6716" y="14965"/>
                </a:moveTo>
                <a:lnTo>
                  <a:pt x="6570" y="15160"/>
                </a:lnTo>
                <a:lnTo>
                  <a:pt x="6449" y="15354"/>
                </a:lnTo>
                <a:lnTo>
                  <a:pt x="5889" y="15379"/>
                </a:lnTo>
                <a:lnTo>
                  <a:pt x="5889" y="15379"/>
                </a:lnTo>
                <a:lnTo>
                  <a:pt x="6011" y="15257"/>
                </a:lnTo>
                <a:lnTo>
                  <a:pt x="6132" y="15135"/>
                </a:lnTo>
                <a:lnTo>
                  <a:pt x="6254" y="15038"/>
                </a:lnTo>
                <a:lnTo>
                  <a:pt x="6376" y="14965"/>
                </a:lnTo>
                <a:close/>
                <a:moveTo>
                  <a:pt x="5256" y="14941"/>
                </a:moveTo>
                <a:lnTo>
                  <a:pt x="5865" y="14965"/>
                </a:lnTo>
                <a:lnTo>
                  <a:pt x="5792" y="15038"/>
                </a:lnTo>
                <a:lnTo>
                  <a:pt x="5646" y="15184"/>
                </a:lnTo>
                <a:lnTo>
                  <a:pt x="5500" y="15379"/>
                </a:lnTo>
                <a:lnTo>
                  <a:pt x="4672" y="15379"/>
                </a:lnTo>
                <a:lnTo>
                  <a:pt x="4867" y="15233"/>
                </a:lnTo>
                <a:lnTo>
                  <a:pt x="5062" y="15135"/>
                </a:lnTo>
                <a:lnTo>
                  <a:pt x="5183" y="15038"/>
                </a:lnTo>
                <a:lnTo>
                  <a:pt x="5232" y="14989"/>
                </a:lnTo>
                <a:lnTo>
                  <a:pt x="5256" y="14941"/>
                </a:lnTo>
                <a:close/>
                <a:moveTo>
                  <a:pt x="4113" y="14916"/>
                </a:moveTo>
                <a:lnTo>
                  <a:pt x="4745" y="14941"/>
                </a:lnTo>
                <a:lnTo>
                  <a:pt x="4624" y="15038"/>
                </a:lnTo>
                <a:lnTo>
                  <a:pt x="4453" y="15184"/>
                </a:lnTo>
                <a:lnTo>
                  <a:pt x="4307" y="15354"/>
                </a:lnTo>
                <a:lnTo>
                  <a:pt x="4283" y="15403"/>
                </a:lnTo>
                <a:lnTo>
                  <a:pt x="3626" y="15403"/>
                </a:lnTo>
                <a:lnTo>
                  <a:pt x="3650" y="15354"/>
                </a:lnTo>
                <a:lnTo>
                  <a:pt x="3894" y="15087"/>
                </a:lnTo>
                <a:lnTo>
                  <a:pt x="4113" y="14916"/>
                </a:lnTo>
                <a:close/>
                <a:moveTo>
                  <a:pt x="1874" y="14892"/>
                </a:moveTo>
                <a:lnTo>
                  <a:pt x="1801" y="14965"/>
                </a:lnTo>
                <a:lnTo>
                  <a:pt x="1631" y="15184"/>
                </a:lnTo>
                <a:lnTo>
                  <a:pt x="1558" y="15281"/>
                </a:lnTo>
                <a:lnTo>
                  <a:pt x="1509" y="15427"/>
                </a:lnTo>
                <a:lnTo>
                  <a:pt x="1217" y="15427"/>
                </a:lnTo>
                <a:lnTo>
                  <a:pt x="1266" y="15354"/>
                </a:lnTo>
                <a:lnTo>
                  <a:pt x="1436" y="15208"/>
                </a:lnTo>
                <a:lnTo>
                  <a:pt x="1509" y="15160"/>
                </a:lnTo>
                <a:lnTo>
                  <a:pt x="1558" y="15135"/>
                </a:lnTo>
                <a:lnTo>
                  <a:pt x="1606" y="15087"/>
                </a:lnTo>
                <a:lnTo>
                  <a:pt x="1631" y="15038"/>
                </a:lnTo>
                <a:lnTo>
                  <a:pt x="1631" y="14965"/>
                </a:lnTo>
                <a:lnTo>
                  <a:pt x="1631" y="14892"/>
                </a:lnTo>
                <a:close/>
                <a:moveTo>
                  <a:pt x="2750" y="14892"/>
                </a:moveTo>
                <a:lnTo>
                  <a:pt x="2726" y="14916"/>
                </a:lnTo>
                <a:lnTo>
                  <a:pt x="2628" y="15087"/>
                </a:lnTo>
                <a:lnTo>
                  <a:pt x="2555" y="15233"/>
                </a:lnTo>
                <a:lnTo>
                  <a:pt x="2531" y="15330"/>
                </a:lnTo>
                <a:lnTo>
                  <a:pt x="2531" y="15427"/>
                </a:lnTo>
                <a:lnTo>
                  <a:pt x="1898" y="15427"/>
                </a:lnTo>
                <a:lnTo>
                  <a:pt x="2093" y="15233"/>
                </a:lnTo>
                <a:lnTo>
                  <a:pt x="2190" y="15135"/>
                </a:lnTo>
                <a:lnTo>
                  <a:pt x="2312" y="15038"/>
                </a:lnTo>
                <a:lnTo>
                  <a:pt x="2409" y="14989"/>
                </a:lnTo>
                <a:lnTo>
                  <a:pt x="2482" y="14892"/>
                </a:lnTo>
                <a:close/>
                <a:moveTo>
                  <a:pt x="3553" y="14892"/>
                </a:moveTo>
                <a:lnTo>
                  <a:pt x="3431" y="15062"/>
                </a:lnTo>
                <a:lnTo>
                  <a:pt x="3310" y="15208"/>
                </a:lnTo>
                <a:lnTo>
                  <a:pt x="3261" y="15306"/>
                </a:lnTo>
                <a:lnTo>
                  <a:pt x="3188" y="15403"/>
                </a:lnTo>
                <a:lnTo>
                  <a:pt x="2920" y="15427"/>
                </a:lnTo>
                <a:lnTo>
                  <a:pt x="2823" y="15427"/>
                </a:lnTo>
                <a:lnTo>
                  <a:pt x="2969" y="15233"/>
                </a:lnTo>
                <a:lnTo>
                  <a:pt x="3066" y="15111"/>
                </a:lnTo>
                <a:lnTo>
                  <a:pt x="3164" y="14989"/>
                </a:lnTo>
                <a:lnTo>
                  <a:pt x="3285" y="14892"/>
                </a:lnTo>
                <a:close/>
                <a:moveTo>
                  <a:pt x="877" y="14868"/>
                </a:moveTo>
                <a:lnTo>
                  <a:pt x="1193" y="14892"/>
                </a:lnTo>
                <a:lnTo>
                  <a:pt x="1023" y="15038"/>
                </a:lnTo>
                <a:lnTo>
                  <a:pt x="877" y="15233"/>
                </a:lnTo>
                <a:lnTo>
                  <a:pt x="804" y="15330"/>
                </a:lnTo>
                <a:lnTo>
                  <a:pt x="755" y="15452"/>
                </a:lnTo>
                <a:lnTo>
                  <a:pt x="585" y="15452"/>
                </a:lnTo>
                <a:lnTo>
                  <a:pt x="536" y="14868"/>
                </a:lnTo>
                <a:close/>
                <a:moveTo>
                  <a:pt x="13894" y="1"/>
                </a:moveTo>
                <a:lnTo>
                  <a:pt x="13724" y="49"/>
                </a:lnTo>
                <a:lnTo>
                  <a:pt x="13578" y="122"/>
                </a:lnTo>
                <a:lnTo>
                  <a:pt x="13456" y="220"/>
                </a:lnTo>
                <a:lnTo>
                  <a:pt x="13335" y="341"/>
                </a:lnTo>
                <a:lnTo>
                  <a:pt x="13262" y="463"/>
                </a:lnTo>
                <a:lnTo>
                  <a:pt x="13189" y="609"/>
                </a:lnTo>
                <a:lnTo>
                  <a:pt x="13116" y="779"/>
                </a:lnTo>
                <a:lnTo>
                  <a:pt x="13067" y="925"/>
                </a:lnTo>
                <a:lnTo>
                  <a:pt x="11996" y="925"/>
                </a:lnTo>
                <a:lnTo>
                  <a:pt x="10901" y="950"/>
                </a:lnTo>
                <a:lnTo>
                  <a:pt x="9831" y="974"/>
                </a:lnTo>
                <a:lnTo>
                  <a:pt x="8736" y="974"/>
                </a:lnTo>
                <a:lnTo>
                  <a:pt x="7641" y="998"/>
                </a:lnTo>
                <a:lnTo>
                  <a:pt x="6108" y="974"/>
                </a:lnTo>
                <a:lnTo>
                  <a:pt x="4599" y="950"/>
                </a:lnTo>
                <a:lnTo>
                  <a:pt x="4648" y="852"/>
                </a:lnTo>
                <a:lnTo>
                  <a:pt x="4624" y="731"/>
                </a:lnTo>
                <a:lnTo>
                  <a:pt x="4599" y="609"/>
                </a:lnTo>
                <a:lnTo>
                  <a:pt x="4526" y="487"/>
                </a:lnTo>
                <a:lnTo>
                  <a:pt x="4429" y="366"/>
                </a:lnTo>
                <a:lnTo>
                  <a:pt x="4332" y="293"/>
                </a:lnTo>
                <a:lnTo>
                  <a:pt x="4210" y="220"/>
                </a:lnTo>
                <a:lnTo>
                  <a:pt x="4088" y="171"/>
                </a:lnTo>
                <a:lnTo>
                  <a:pt x="3894" y="147"/>
                </a:lnTo>
                <a:lnTo>
                  <a:pt x="3723" y="147"/>
                </a:lnTo>
                <a:lnTo>
                  <a:pt x="3553" y="220"/>
                </a:lnTo>
                <a:lnTo>
                  <a:pt x="3407" y="317"/>
                </a:lnTo>
                <a:lnTo>
                  <a:pt x="3285" y="439"/>
                </a:lnTo>
                <a:lnTo>
                  <a:pt x="3188" y="585"/>
                </a:lnTo>
                <a:lnTo>
                  <a:pt x="3115" y="755"/>
                </a:lnTo>
                <a:lnTo>
                  <a:pt x="3042" y="925"/>
                </a:lnTo>
                <a:lnTo>
                  <a:pt x="3042" y="998"/>
                </a:lnTo>
                <a:lnTo>
                  <a:pt x="1242" y="1047"/>
                </a:lnTo>
                <a:lnTo>
                  <a:pt x="828" y="1023"/>
                </a:lnTo>
                <a:lnTo>
                  <a:pt x="633" y="1023"/>
                </a:lnTo>
                <a:lnTo>
                  <a:pt x="439" y="1047"/>
                </a:lnTo>
                <a:lnTo>
                  <a:pt x="390" y="1023"/>
                </a:lnTo>
                <a:lnTo>
                  <a:pt x="317" y="1023"/>
                </a:lnTo>
                <a:lnTo>
                  <a:pt x="268" y="1071"/>
                </a:lnTo>
                <a:lnTo>
                  <a:pt x="244" y="1144"/>
                </a:lnTo>
                <a:lnTo>
                  <a:pt x="268" y="1850"/>
                </a:lnTo>
                <a:lnTo>
                  <a:pt x="268" y="2215"/>
                </a:lnTo>
                <a:lnTo>
                  <a:pt x="268" y="2555"/>
                </a:lnTo>
                <a:lnTo>
                  <a:pt x="171" y="3358"/>
                </a:lnTo>
                <a:lnTo>
                  <a:pt x="74" y="4137"/>
                </a:lnTo>
                <a:lnTo>
                  <a:pt x="49" y="4624"/>
                </a:lnTo>
                <a:lnTo>
                  <a:pt x="25" y="5086"/>
                </a:lnTo>
                <a:lnTo>
                  <a:pt x="25" y="6059"/>
                </a:lnTo>
                <a:lnTo>
                  <a:pt x="49" y="7008"/>
                </a:lnTo>
                <a:lnTo>
                  <a:pt x="74" y="7982"/>
                </a:lnTo>
                <a:lnTo>
                  <a:pt x="25" y="9879"/>
                </a:lnTo>
                <a:lnTo>
                  <a:pt x="1" y="11802"/>
                </a:lnTo>
                <a:lnTo>
                  <a:pt x="1" y="12751"/>
                </a:lnTo>
                <a:lnTo>
                  <a:pt x="1" y="13700"/>
                </a:lnTo>
                <a:lnTo>
                  <a:pt x="49" y="14673"/>
                </a:lnTo>
                <a:lnTo>
                  <a:pt x="122" y="15622"/>
                </a:lnTo>
                <a:lnTo>
                  <a:pt x="122" y="15671"/>
                </a:lnTo>
                <a:lnTo>
                  <a:pt x="147" y="15719"/>
                </a:lnTo>
                <a:lnTo>
                  <a:pt x="171" y="15792"/>
                </a:lnTo>
                <a:lnTo>
                  <a:pt x="195" y="15841"/>
                </a:lnTo>
                <a:lnTo>
                  <a:pt x="244" y="15865"/>
                </a:lnTo>
                <a:lnTo>
                  <a:pt x="293" y="15890"/>
                </a:lnTo>
                <a:lnTo>
                  <a:pt x="560" y="15938"/>
                </a:lnTo>
                <a:lnTo>
                  <a:pt x="828" y="15963"/>
                </a:lnTo>
                <a:lnTo>
                  <a:pt x="1339" y="15987"/>
                </a:lnTo>
                <a:lnTo>
                  <a:pt x="1850" y="15987"/>
                </a:lnTo>
                <a:lnTo>
                  <a:pt x="2385" y="15963"/>
                </a:lnTo>
                <a:lnTo>
                  <a:pt x="3577" y="15938"/>
                </a:lnTo>
                <a:lnTo>
                  <a:pt x="4770" y="15938"/>
                </a:lnTo>
                <a:lnTo>
                  <a:pt x="5938" y="15914"/>
                </a:lnTo>
                <a:lnTo>
                  <a:pt x="7130" y="15890"/>
                </a:lnTo>
                <a:lnTo>
                  <a:pt x="9466" y="15817"/>
                </a:lnTo>
                <a:lnTo>
                  <a:pt x="10536" y="15792"/>
                </a:lnTo>
                <a:lnTo>
                  <a:pt x="11607" y="15792"/>
                </a:lnTo>
                <a:lnTo>
                  <a:pt x="12678" y="15817"/>
                </a:lnTo>
                <a:lnTo>
                  <a:pt x="13748" y="15792"/>
                </a:lnTo>
                <a:lnTo>
                  <a:pt x="15038" y="15744"/>
                </a:lnTo>
                <a:lnTo>
                  <a:pt x="15646" y="15744"/>
                </a:lnTo>
                <a:lnTo>
                  <a:pt x="15914" y="15768"/>
                </a:lnTo>
                <a:lnTo>
                  <a:pt x="16011" y="15792"/>
                </a:lnTo>
                <a:lnTo>
                  <a:pt x="16060" y="15792"/>
                </a:lnTo>
                <a:lnTo>
                  <a:pt x="16084" y="15817"/>
                </a:lnTo>
                <a:lnTo>
                  <a:pt x="16157" y="15841"/>
                </a:lnTo>
                <a:lnTo>
                  <a:pt x="16279" y="15841"/>
                </a:lnTo>
                <a:lnTo>
                  <a:pt x="16328" y="15865"/>
                </a:lnTo>
                <a:lnTo>
                  <a:pt x="16401" y="15890"/>
                </a:lnTo>
                <a:lnTo>
                  <a:pt x="16474" y="15865"/>
                </a:lnTo>
                <a:lnTo>
                  <a:pt x="16547" y="15817"/>
                </a:lnTo>
                <a:lnTo>
                  <a:pt x="16595" y="15744"/>
                </a:lnTo>
                <a:lnTo>
                  <a:pt x="16620" y="15671"/>
                </a:lnTo>
                <a:lnTo>
                  <a:pt x="16668" y="15476"/>
                </a:lnTo>
                <a:lnTo>
                  <a:pt x="16693" y="15111"/>
                </a:lnTo>
                <a:lnTo>
                  <a:pt x="16717" y="14454"/>
                </a:lnTo>
                <a:lnTo>
                  <a:pt x="16741" y="13773"/>
                </a:lnTo>
                <a:lnTo>
                  <a:pt x="16717" y="13262"/>
                </a:lnTo>
                <a:lnTo>
                  <a:pt x="16693" y="12775"/>
                </a:lnTo>
                <a:lnTo>
                  <a:pt x="16571" y="11777"/>
                </a:lnTo>
                <a:lnTo>
                  <a:pt x="16547" y="11193"/>
                </a:lnTo>
                <a:lnTo>
                  <a:pt x="16547" y="10634"/>
                </a:lnTo>
                <a:lnTo>
                  <a:pt x="16595" y="9466"/>
                </a:lnTo>
                <a:lnTo>
                  <a:pt x="16644" y="8420"/>
                </a:lnTo>
                <a:lnTo>
                  <a:pt x="16668" y="7373"/>
                </a:lnTo>
                <a:lnTo>
                  <a:pt x="16693" y="6327"/>
                </a:lnTo>
                <a:lnTo>
                  <a:pt x="16717" y="5281"/>
                </a:lnTo>
                <a:lnTo>
                  <a:pt x="16766" y="4283"/>
                </a:lnTo>
                <a:lnTo>
                  <a:pt x="16741" y="3285"/>
                </a:lnTo>
                <a:lnTo>
                  <a:pt x="16693" y="2312"/>
                </a:lnTo>
                <a:lnTo>
                  <a:pt x="16595" y="1314"/>
                </a:lnTo>
                <a:lnTo>
                  <a:pt x="16644" y="1266"/>
                </a:lnTo>
                <a:lnTo>
                  <a:pt x="16668" y="1193"/>
                </a:lnTo>
                <a:lnTo>
                  <a:pt x="16668" y="1120"/>
                </a:lnTo>
                <a:lnTo>
                  <a:pt x="16668" y="1047"/>
                </a:lnTo>
                <a:lnTo>
                  <a:pt x="16620" y="998"/>
                </a:lnTo>
                <a:lnTo>
                  <a:pt x="16571" y="950"/>
                </a:lnTo>
                <a:lnTo>
                  <a:pt x="16522" y="901"/>
                </a:lnTo>
                <a:lnTo>
                  <a:pt x="16425" y="901"/>
                </a:lnTo>
                <a:lnTo>
                  <a:pt x="14916" y="925"/>
                </a:lnTo>
                <a:lnTo>
                  <a:pt x="14965" y="877"/>
                </a:lnTo>
                <a:lnTo>
                  <a:pt x="14989" y="755"/>
                </a:lnTo>
                <a:lnTo>
                  <a:pt x="14989" y="658"/>
                </a:lnTo>
                <a:lnTo>
                  <a:pt x="14989" y="560"/>
                </a:lnTo>
                <a:lnTo>
                  <a:pt x="14941" y="463"/>
                </a:lnTo>
                <a:lnTo>
                  <a:pt x="14892" y="366"/>
                </a:lnTo>
                <a:lnTo>
                  <a:pt x="14843" y="293"/>
                </a:lnTo>
                <a:lnTo>
                  <a:pt x="14673" y="171"/>
                </a:lnTo>
                <a:lnTo>
                  <a:pt x="14503" y="74"/>
                </a:lnTo>
                <a:lnTo>
                  <a:pt x="14284" y="25"/>
                </a:lnTo>
                <a:lnTo>
                  <a:pt x="1408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 y="286871"/>
            <a:ext cx="9156000" cy="968829"/>
          </a:xfrm>
        </p:spPr>
        <p:txBody>
          <a:bodyPr/>
          <a:lstStyle/>
          <a:p>
            <a:r>
              <a:rPr lang="en-US" dirty="0" smtClean="0"/>
              <a:t>Course Selection Information</a:t>
            </a:r>
            <a:endParaRPr lang="en-US" dirty="0"/>
          </a:p>
        </p:txBody>
      </p:sp>
      <p:sp>
        <p:nvSpPr>
          <p:cNvPr id="3" name="Text Placeholder 2"/>
          <p:cNvSpPr>
            <a:spLocks noGrp="1"/>
          </p:cNvSpPr>
          <p:nvPr>
            <p:ph type="body" idx="1"/>
          </p:nvPr>
        </p:nvSpPr>
        <p:spPr>
          <a:xfrm>
            <a:off x="457200" y="905435"/>
            <a:ext cx="3994500" cy="4020389"/>
          </a:xfrm>
        </p:spPr>
        <p:txBody>
          <a:bodyPr/>
          <a:lstStyle/>
          <a:p>
            <a:pPr>
              <a:buNone/>
            </a:pPr>
            <a:r>
              <a:rPr lang="en-US" dirty="0" smtClean="0"/>
              <a:t>Registration Sheet</a:t>
            </a:r>
          </a:p>
          <a:p>
            <a:pPr>
              <a:buNone/>
            </a:pPr>
            <a:endParaRPr lang="en-US" dirty="0"/>
          </a:p>
        </p:txBody>
      </p:sp>
      <p:sp>
        <p:nvSpPr>
          <p:cNvPr id="4" name="Text Placeholder 3"/>
          <p:cNvSpPr>
            <a:spLocks noGrp="1"/>
          </p:cNvSpPr>
          <p:nvPr>
            <p:ph type="body" idx="2"/>
          </p:nvPr>
        </p:nvSpPr>
        <p:spPr>
          <a:xfrm>
            <a:off x="4692274" y="1507925"/>
            <a:ext cx="4021419" cy="3539204"/>
          </a:xfrm>
        </p:spPr>
        <p:txBody>
          <a:bodyPr/>
          <a:lstStyle/>
          <a:p>
            <a:pPr marL="285750" indent="-285750">
              <a:buFont typeface="Wingdings" panose="05000000000000000000" pitchFamily="2" charset="2"/>
              <a:buChar char="ü"/>
            </a:pPr>
            <a:r>
              <a:rPr lang="en-US" sz="1800" dirty="0" smtClean="0"/>
              <a:t>7 classes</a:t>
            </a:r>
          </a:p>
          <a:p>
            <a:pPr>
              <a:buNone/>
            </a:pPr>
            <a:endParaRPr lang="en-US" sz="1800" dirty="0" smtClean="0"/>
          </a:p>
          <a:p>
            <a:pPr marL="285750" indent="-285750">
              <a:buFont typeface="Wingdings" panose="05000000000000000000" pitchFamily="2" charset="2"/>
              <a:buChar char="ü"/>
            </a:pPr>
            <a:r>
              <a:rPr lang="en-US" sz="1800" dirty="0" smtClean="0"/>
              <a:t>Investigations into Science 6, Adv. World Studies 6, Adv. English 6 and PE/Health </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smtClean="0"/>
              <a:t>Reading and Math levels are given by current 5</a:t>
            </a:r>
            <a:r>
              <a:rPr lang="en-US" sz="1800" baseline="30000" dirty="0" smtClean="0"/>
              <a:t>th</a:t>
            </a:r>
            <a:r>
              <a:rPr lang="en-US" sz="1800" dirty="0" smtClean="0"/>
              <a:t> grade teacher –tentative </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smtClean="0"/>
              <a:t>The electives are for the full year –indicate 1</a:t>
            </a:r>
            <a:r>
              <a:rPr lang="en-US" sz="1800" baseline="30000" dirty="0" smtClean="0"/>
              <a:t>st</a:t>
            </a:r>
            <a:r>
              <a:rPr lang="en-US" sz="1800" dirty="0" smtClean="0"/>
              <a:t>, 2</a:t>
            </a:r>
            <a:r>
              <a:rPr lang="en-US" sz="1800" baseline="30000" dirty="0" smtClean="0"/>
              <a:t>nd</a:t>
            </a:r>
            <a:r>
              <a:rPr lang="en-US" sz="1800" dirty="0" smtClean="0"/>
              <a:t>, 3</a:t>
            </a:r>
            <a:r>
              <a:rPr lang="en-US" sz="1800" baseline="30000" dirty="0" smtClean="0"/>
              <a:t>rd</a:t>
            </a:r>
            <a:r>
              <a:rPr lang="en-US" sz="1800" dirty="0" smtClean="0"/>
              <a:t> choices.</a:t>
            </a:r>
          </a:p>
          <a:p>
            <a:pPr marL="285750" indent="-285750">
              <a:buFont typeface="Wingdings" panose="05000000000000000000" pitchFamily="2" charset="2"/>
              <a:buChar char="ü"/>
            </a:pPr>
            <a:endParaRPr lang="en-US" sz="1400" dirty="0" smtClean="0"/>
          </a:p>
          <a:p>
            <a:pPr>
              <a:buNone/>
            </a:pPr>
            <a:endParaRPr lang="en-US" sz="1400" dirty="0" smtClean="0"/>
          </a:p>
          <a:p>
            <a:pPr>
              <a:buNone/>
            </a:pPr>
            <a:endParaRPr lang="en-US" dirty="0"/>
          </a:p>
        </p:txBody>
      </p:sp>
      <p:sp>
        <p:nvSpPr>
          <p:cNvPr id="6" name="Right Arrow 5"/>
          <p:cNvSpPr/>
          <p:nvPr/>
        </p:nvSpPr>
        <p:spPr>
          <a:xfrm>
            <a:off x="206829" y="3026229"/>
            <a:ext cx="402771" cy="250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998259" y="740789"/>
            <a:ext cx="4847664" cy="672604"/>
          </a:xfrm>
          <a:prstGeom prst="rect">
            <a:avLst/>
          </a:prstGeom>
        </p:spPr>
      </p:pic>
      <p:pic>
        <p:nvPicPr>
          <p:cNvPr id="8" name="Picture 7"/>
          <p:cNvPicPr>
            <a:picLocks noChangeAspect="1"/>
          </p:cNvPicPr>
          <p:nvPr/>
        </p:nvPicPr>
        <p:blipFill>
          <a:blip r:embed="rId4"/>
          <a:stretch>
            <a:fillRect/>
          </a:stretch>
        </p:blipFill>
        <p:spPr>
          <a:xfrm>
            <a:off x="609600" y="1581863"/>
            <a:ext cx="3981425" cy="3389473"/>
          </a:xfrm>
          <a:prstGeom prst="rect">
            <a:avLst/>
          </a:prstGeom>
        </p:spPr>
      </p:pic>
    </p:spTree>
    <p:extLst>
      <p:ext uri="{BB962C8B-B14F-4D97-AF65-F5344CB8AC3E}">
        <p14:creationId xmlns:p14="http://schemas.microsoft.com/office/powerpoint/2010/main" val="2014875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 y="505907"/>
            <a:ext cx="9156000" cy="838799"/>
          </a:xfrm>
        </p:spPr>
        <p:txBody>
          <a:bodyPr/>
          <a:lstStyle/>
          <a:p>
            <a:r>
              <a:rPr lang="en-US" dirty="0" smtClean="0"/>
              <a:t>Courses</a:t>
            </a:r>
            <a:endParaRPr lang="en-US" dirty="0"/>
          </a:p>
        </p:txBody>
      </p:sp>
      <p:sp>
        <p:nvSpPr>
          <p:cNvPr id="3" name="Text Placeholder 2"/>
          <p:cNvSpPr>
            <a:spLocks noGrp="1"/>
          </p:cNvSpPr>
          <p:nvPr>
            <p:ph type="body" idx="1"/>
          </p:nvPr>
        </p:nvSpPr>
        <p:spPr>
          <a:xfrm>
            <a:off x="457200" y="1237951"/>
            <a:ext cx="3994500" cy="3687873"/>
          </a:xfrm>
        </p:spPr>
        <p:txBody>
          <a:bodyPr/>
          <a:lstStyle/>
          <a:p>
            <a:pPr>
              <a:buNone/>
            </a:pPr>
            <a:r>
              <a:rPr lang="en-US" dirty="0" smtClean="0"/>
              <a:t>Course Description Booklet</a:t>
            </a:r>
            <a:endParaRPr lang="en-US" dirty="0"/>
          </a:p>
        </p:txBody>
      </p:sp>
      <p:sp>
        <p:nvSpPr>
          <p:cNvPr id="4" name="Text Placeholder 3"/>
          <p:cNvSpPr>
            <a:spLocks noGrp="1"/>
          </p:cNvSpPr>
          <p:nvPr>
            <p:ph type="body" idx="2"/>
          </p:nvPr>
        </p:nvSpPr>
        <p:spPr/>
        <p:txBody>
          <a:bodyPr/>
          <a:lstStyle/>
          <a:p>
            <a:pPr>
              <a:buNone/>
            </a:pPr>
            <a:r>
              <a:rPr lang="en-US" sz="2400" b="1" dirty="0"/>
              <a:t>Students enrolled in High School credit courses or IM  courses are expected to maintain an A or B. </a:t>
            </a:r>
          </a:p>
          <a:p>
            <a:pPr>
              <a:buNone/>
            </a:pPr>
            <a:endParaRPr lang="en-US" sz="2400" b="1" dirty="0"/>
          </a:p>
          <a:p>
            <a:pPr>
              <a:buNone/>
            </a:pPr>
            <a:r>
              <a:rPr lang="en-US" sz="2400" b="1" dirty="0"/>
              <a:t>Students enrolled in world language will earn  a high school </a:t>
            </a:r>
            <a:r>
              <a:rPr lang="en-US" sz="2400" b="1" dirty="0" smtClean="0"/>
              <a:t>credit as long as all criteria are met.</a:t>
            </a:r>
            <a:endParaRPr lang="en-US" sz="2400" b="1" dirty="0"/>
          </a:p>
          <a:p>
            <a:pPr>
              <a:buNone/>
            </a:pPr>
            <a:endParaRPr lang="en-US" dirty="0"/>
          </a:p>
        </p:txBody>
      </p:sp>
      <p:sp>
        <p:nvSpPr>
          <p:cNvPr id="5" name="Shape 290"/>
          <p:cNvSpPr/>
          <p:nvPr/>
        </p:nvSpPr>
        <p:spPr>
          <a:xfrm>
            <a:off x="2563906" y="510989"/>
            <a:ext cx="813201" cy="726962"/>
          </a:xfrm>
          <a:custGeom>
            <a:avLst/>
            <a:gdLst/>
            <a:ahLst/>
            <a:cxnLst/>
            <a:rect l="0" t="0" r="0" b="0"/>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328"/>
          <p:cNvSpPr/>
          <p:nvPr/>
        </p:nvSpPr>
        <p:spPr>
          <a:xfrm>
            <a:off x="4316282" y="1651737"/>
            <a:ext cx="375993" cy="347275"/>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Shape 328"/>
          <p:cNvSpPr/>
          <p:nvPr/>
        </p:nvSpPr>
        <p:spPr>
          <a:xfrm>
            <a:off x="4316282" y="3432719"/>
            <a:ext cx="375993" cy="347275"/>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pic>
        <p:nvPicPr>
          <p:cNvPr id="8" name="Picture 7"/>
          <p:cNvPicPr>
            <a:picLocks noChangeAspect="1"/>
          </p:cNvPicPr>
          <p:nvPr/>
        </p:nvPicPr>
        <p:blipFill>
          <a:blip r:embed="rId3"/>
          <a:stretch>
            <a:fillRect/>
          </a:stretch>
        </p:blipFill>
        <p:spPr>
          <a:xfrm>
            <a:off x="827822" y="1651737"/>
            <a:ext cx="2668523" cy="3413988"/>
          </a:xfrm>
          <a:prstGeom prst="rect">
            <a:avLst/>
          </a:prstGeom>
        </p:spPr>
      </p:pic>
    </p:spTree>
    <p:extLst>
      <p:ext uri="{BB962C8B-B14F-4D97-AF65-F5344CB8AC3E}">
        <p14:creationId xmlns:p14="http://schemas.microsoft.com/office/powerpoint/2010/main" val="1679567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6025" y="967975"/>
            <a:ext cx="9156000" cy="857400"/>
          </a:xfrm>
          <a:prstGeom prst="rect">
            <a:avLst/>
          </a:prstGeom>
        </p:spPr>
        <p:txBody>
          <a:bodyPr lIns="91425" tIns="91425" rIns="91425" bIns="91425" anchor="t" anchorCtr="0">
            <a:noAutofit/>
          </a:bodyPr>
          <a:lstStyle/>
          <a:p>
            <a:pPr lvl="0"/>
            <a:r>
              <a:rPr lang="en-US" sz="2800" dirty="0"/>
              <a:t>Information Night for Parents of</a:t>
            </a:r>
            <a:br>
              <a:rPr lang="en-US" sz="2800" dirty="0"/>
            </a:br>
            <a:r>
              <a:rPr lang="en-US" sz="2800" dirty="0"/>
              <a:t>Incoming 6th Grade Students</a:t>
            </a:r>
            <a:endParaRPr lang="en" dirty="0"/>
          </a:p>
        </p:txBody>
      </p:sp>
      <p:sp>
        <p:nvSpPr>
          <p:cNvPr id="84" name="Shape 84"/>
          <p:cNvSpPr txBox="1">
            <a:spLocks noGrp="1"/>
          </p:cNvSpPr>
          <p:nvPr>
            <p:ph type="body" idx="1"/>
          </p:nvPr>
        </p:nvSpPr>
        <p:spPr>
          <a:xfrm>
            <a:off x="457200" y="1563400"/>
            <a:ext cx="8229600" cy="3241682"/>
          </a:xfrm>
          <a:prstGeom prst="rect">
            <a:avLst/>
          </a:prstGeom>
        </p:spPr>
        <p:txBody>
          <a:bodyPr lIns="91425" tIns="91425" rIns="91425" bIns="91425" anchor="t" anchorCtr="0">
            <a:noAutofit/>
          </a:bodyPr>
          <a:lstStyle/>
          <a:p>
            <a:pPr marL="228600" lvl="0" algn="ctr">
              <a:buNone/>
            </a:pPr>
            <a:r>
              <a:rPr lang="en-US" sz="2400" dirty="0"/>
              <a:t/>
            </a:r>
            <a:br>
              <a:rPr lang="en-US" sz="2400" dirty="0"/>
            </a:br>
            <a:r>
              <a:rPr lang="en-US" sz="1400" dirty="0" smtClean="0"/>
              <a:t>February 6</a:t>
            </a:r>
            <a:r>
              <a:rPr lang="en-US" sz="1400" baseline="30000" dirty="0" smtClean="0"/>
              <a:t>th</a:t>
            </a:r>
            <a:r>
              <a:rPr lang="en-US" sz="1400" dirty="0" smtClean="0"/>
              <a:t> and 7</a:t>
            </a:r>
            <a:r>
              <a:rPr lang="en-US" sz="1400" baseline="30000" dirty="0" smtClean="0"/>
              <a:t>th</a:t>
            </a:r>
            <a:r>
              <a:rPr lang="en-US" sz="1400" dirty="0" smtClean="0"/>
              <a:t> </a:t>
            </a:r>
            <a:r>
              <a:rPr lang="en-US" sz="1400" dirty="0"/>
              <a:t/>
            </a:r>
            <a:br>
              <a:rPr lang="en-US" sz="1400" dirty="0"/>
            </a:br>
            <a:r>
              <a:rPr lang="en-US" sz="1400" dirty="0"/>
              <a:t>7:00 pm - 8:45 pm</a:t>
            </a:r>
            <a:br>
              <a:rPr lang="en-US" sz="1400" dirty="0"/>
            </a:br>
            <a:r>
              <a:rPr lang="en-US" sz="1400" dirty="0"/>
              <a:t>Earle B. Wood Middle School Cafeteria</a:t>
            </a:r>
            <a:br>
              <a:rPr lang="en-US" sz="1400" dirty="0"/>
            </a:br>
            <a:r>
              <a:rPr lang="en-US" sz="1400" dirty="0"/>
              <a:t>* Meet Earle B. Wood Administrators, Teachers, Counselors &amp; PTA representatives</a:t>
            </a:r>
            <a:br>
              <a:rPr lang="en-US" sz="1400" dirty="0"/>
            </a:br>
            <a:r>
              <a:rPr lang="en-US" sz="1400" dirty="0"/>
              <a:t>* Receive information on the 6th Grade curriculum, course offerings and registration procedures</a:t>
            </a:r>
            <a:br>
              <a:rPr lang="en-US" sz="1400" dirty="0"/>
            </a:br>
            <a:r>
              <a:rPr lang="en-US" sz="1400" dirty="0"/>
              <a:t>* Hear from English, Science, Math, Social Studies, Arts &amp; Technology, Health/P.E., World Languages &amp; Special Education Content Specialists</a:t>
            </a:r>
            <a:br>
              <a:rPr lang="en-US" sz="1400" dirty="0"/>
            </a:br>
            <a:r>
              <a:rPr lang="en-US" sz="1400" dirty="0"/>
              <a:t>* Learn about Middle School Transition Including Summer Orientation Programs</a:t>
            </a:r>
            <a:br>
              <a:rPr lang="en-US" sz="1400" dirty="0"/>
            </a:br>
            <a:r>
              <a:rPr lang="en-US" sz="1400" dirty="0"/>
              <a:t>For more information</a:t>
            </a:r>
            <a:br>
              <a:rPr lang="en-US" sz="1400" dirty="0"/>
            </a:br>
            <a:r>
              <a:rPr lang="en-US" sz="1400" dirty="0"/>
              <a:t>Contact Amy Davis, Resource Counselor</a:t>
            </a:r>
            <a:br>
              <a:rPr lang="en-US" sz="1400" dirty="0"/>
            </a:br>
            <a:r>
              <a:rPr lang="en-US" sz="1400" dirty="0"/>
              <a:t>Amy_L_Davis@mcpsmd.org</a:t>
            </a:r>
            <a:br>
              <a:rPr lang="en-US" sz="1400" dirty="0"/>
            </a:br>
            <a:r>
              <a:rPr lang="en-US" sz="1400" dirty="0" err="1"/>
              <a:t>Noche</a:t>
            </a:r>
            <a:r>
              <a:rPr lang="en-US" sz="1400" dirty="0"/>
              <a:t> de </a:t>
            </a:r>
            <a:r>
              <a:rPr lang="en-US" sz="1400" dirty="0" err="1"/>
              <a:t>Información</a:t>
            </a:r>
            <a:r>
              <a:rPr lang="en-US" sz="1400" dirty="0"/>
              <a:t> para Padres</a:t>
            </a:r>
            <a:endParaRPr lang="en" sz="1400" dirty="0"/>
          </a:p>
        </p:txBody>
      </p:sp>
      <p:sp>
        <p:nvSpPr>
          <p:cNvPr id="6" name="Shape 312"/>
          <p:cNvSpPr/>
          <p:nvPr/>
        </p:nvSpPr>
        <p:spPr>
          <a:xfrm>
            <a:off x="4571975" y="433554"/>
            <a:ext cx="1004072" cy="473418"/>
          </a:xfrm>
          <a:custGeom>
            <a:avLst/>
            <a:gdLst/>
            <a:ahLst/>
            <a:cxnLst/>
            <a:rect l="0" t="0" r="0" b="0"/>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 name="Shape 300"/>
          <p:cNvSpPr/>
          <p:nvPr/>
        </p:nvSpPr>
        <p:spPr>
          <a:xfrm>
            <a:off x="3034390" y="233082"/>
            <a:ext cx="730785" cy="656760"/>
          </a:xfrm>
          <a:custGeom>
            <a:avLst/>
            <a:gdLst/>
            <a:ahLst/>
            <a:cxnLst/>
            <a:rect l="0" t="0" r="0" b="0"/>
            <a:pathLst>
              <a:path w="16863" h="20878" extrusionOk="0">
                <a:moveTo>
                  <a:pt x="974" y="1801"/>
                </a:moveTo>
                <a:lnTo>
                  <a:pt x="1144" y="1825"/>
                </a:lnTo>
                <a:lnTo>
                  <a:pt x="1314" y="1874"/>
                </a:lnTo>
                <a:lnTo>
                  <a:pt x="1436" y="1874"/>
                </a:lnTo>
                <a:lnTo>
                  <a:pt x="1460" y="2093"/>
                </a:lnTo>
                <a:lnTo>
                  <a:pt x="1485" y="2774"/>
                </a:lnTo>
                <a:lnTo>
                  <a:pt x="1387" y="2750"/>
                </a:lnTo>
                <a:lnTo>
                  <a:pt x="1314" y="2774"/>
                </a:lnTo>
                <a:lnTo>
                  <a:pt x="1241" y="2798"/>
                </a:lnTo>
                <a:lnTo>
                  <a:pt x="901" y="3042"/>
                </a:lnTo>
                <a:lnTo>
                  <a:pt x="560" y="3309"/>
                </a:lnTo>
                <a:lnTo>
                  <a:pt x="511" y="3358"/>
                </a:lnTo>
                <a:lnTo>
                  <a:pt x="511" y="2847"/>
                </a:lnTo>
                <a:lnTo>
                  <a:pt x="536" y="2823"/>
                </a:lnTo>
                <a:lnTo>
                  <a:pt x="706" y="2725"/>
                </a:lnTo>
                <a:lnTo>
                  <a:pt x="852" y="2604"/>
                </a:lnTo>
                <a:lnTo>
                  <a:pt x="1193" y="2409"/>
                </a:lnTo>
                <a:lnTo>
                  <a:pt x="1290" y="2360"/>
                </a:lnTo>
                <a:lnTo>
                  <a:pt x="1339" y="2287"/>
                </a:lnTo>
                <a:lnTo>
                  <a:pt x="1436" y="2117"/>
                </a:lnTo>
                <a:lnTo>
                  <a:pt x="1460" y="2093"/>
                </a:lnTo>
                <a:lnTo>
                  <a:pt x="1436" y="2044"/>
                </a:lnTo>
                <a:lnTo>
                  <a:pt x="1412" y="2020"/>
                </a:lnTo>
                <a:lnTo>
                  <a:pt x="1290" y="1995"/>
                </a:lnTo>
                <a:lnTo>
                  <a:pt x="1168" y="1995"/>
                </a:lnTo>
                <a:lnTo>
                  <a:pt x="998" y="2068"/>
                </a:lnTo>
                <a:lnTo>
                  <a:pt x="828" y="2166"/>
                </a:lnTo>
                <a:lnTo>
                  <a:pt x="657" y="2287"/>
                </a:lnTo>
                <a:lnTo>
                  <a:pt x="487" y="2409"/>
                </a:lnTo>
                <a:lnTo>
                  <a:pt x="487" y="2093"/>
                </a:lnTo>
                <a:lnTo>
                  <a:pt x="438" y="1801"/>
                </a:lnTo>
                <a:lnTo>
                  <a:pt x="609" y="1825"/>
                </a:lnTo>
                <a:lnTo>
                  <a:pt x="974" y="1801"/>
                </a:lnTo>
                <a:close/>
                <a:moveTo>
                  <a:pt x="13237" y="803"/>
                </a:moveTo>
                <a:lnTo>
                  <a:pt x="13383" y="949"/>
                </a:lnTo>
                <a:lnTo>
                  <a:pt x="13651" y="1192"/>
                </a:lnTo>
                <a:lnTo>
                  <a:pt x="13943" y="1436"/>
                </a:lnTo>
                <a:lnTo>
                  <a:pt x="14210" y="1655"/>
                </a:lnTo>
                <a:lnTo>
                  <a:pt x="14454" y="1922"/>
                </a:lnTo>
                <a:lnTo>
                  <a:pt x="14697" y="2214"/>
                </a:lnTo>
                <a:lnTo>
                  <a:pt x="14965" y="2482"/>
                </a:lnTo>
                <a:lnTo>
                  <a:pt x="15500" y="3017"/>
                </a:lnTo>
                <a:lnTo>
                  <a:pt x="15646" y="3188"/>
                </a:lnTo>
                <a:lnTo>
                  <a:pt x="15792" y="3382"/>
                </a:lnTo>
                <a:lnTo>
                  <a:pt x="15938" y="3577"/>
                </a:lnTo>
                <a:lnTo>
                  <a:pt x="16084" y="3772"/>
                </a:lnTo>
                <a:lnTo>
                  <a:pt x="15743" y="3796"/>
                </a:lnTo>
                <a:lnTo>
                  <a:pt x="15403" y="3820"/>
                </a:lnTo>
                <a:lnTo>
                  <a:pt x="14697" y="3820"/>
                </a:lnTo>
                <a:lnTo>
                  <a:pt x="14016" y="3796"/>
                </a:lnTo>
                <a:lnTo>
                  <a:pt x="13651" y="3772"/>
                </a:lnTo>
                <a:lnTo>
                  <a:pt x="13310" y="3820"/>
                </a:lnTo>
                <a:lnTo>
                  <a:pt x="13261" y="3042"/>
                </a:lnTo>
                <a:lnTo>
                  <a:pt x="13188" y="2239"/>
                </a:lnTo>
                <a:lnTo>
                  <a:pt x="13188" y="1874"/>
                </a:lnTo>
                <a:lnTo>
                  <a:pt x="13188" y="1533"/>
                </a:lnTo>
                <a:lnTo>
                  <a:pt x="13237" y="803"/>
                </a:lnTo>
                <a:close/>
                <a:moveTo>
                  <a:pt x="1509" y="3163"/>
                </a:moveTo>
                <a:lnTo>
                  <a:pt x="1533" y="3455"/>
                </a:lnTo>
                <a:lnTo>
                  <a:pt x="1363" y="3553"/>
                </a:lnTo>
                <a:lnTo>
                  <a:pt x="1193" y="3650"/>
                </a:lnTo>
                <a:lnTo>
                  <a:pt x="901" y="3918"/>
                </a:lnTo>
                <a:lnTo>
                  <a:pt x="706" y="4064"/>
                </a:lnTo>
                <a:lnTo>
                  <a:pt x="511" y="4210"/>
                </a:lnTo>
                <a:lnTo>
                  <a:pt x="511" y="3845"/>
                </a:lnTo>
                <a:lnTo>
                  <a:pt x="511" y="3747"/>
                </a:lnTo>
                <a:lnTo>
                  <a:pt x="657" y="3699"/>
                </a:lnTo>
                <a:lnTo>
                  <a:pt x="803" y="3626"/>
                </a:lnTo>
                <a:lnTo>
                  <a:pt x="1047" y="3455"/>
                </a:lnTo>
                <a:lnTo>
                  <a:pt x="1387" y="3236"/>
                </a:lnTo>
                <a:lnTo>
                  <a:pt x="1509" y="3163"/>
                </a:lnTo>
                <a:close/>
                <a:moveTo>
                  <a:pt x="1533" y="3942"/>
                </a:moveTo>
                <a:lnTo>
                  <a:pt x="1533" y="4404"/>
                </a:lnTo>
                <a:lnTo>
                  <a:pt x="1533" y="4526"/>
                </a:lnTo>
                <a:lnTo>
                  <a:pt x="1168" y="4745"/>
                </a:lnTo>
                <a:lnTo>
                  <a:pt x="828" y="4988"/>
                </a:lnTo>
                <a:lnTo>
                  <a:pt x="657" y="5086"/>
                </a:lnTo>
                <a:lnTo>
                  <a:pt x="511" y="5232"/>
                </a:lnTo>
                <a:lnTo>
                  <a:pt x="511" y="4648"/>
                </a:lnTo>
                <a:lnTo>
                  <a:pt x="657" y="4575"/>
                </a:lnTo>
                <a:lnTo>
                  <a:pt x="803" y="4477"/>
                </a:lnTo>
                <a:lnTo>
                  <a:pt x="1095" y="4258"/>
                </a:lnTo>
                <a:lnTo>
                  <a:pt x="1533" y="3942"/>
                </a:lnTo>
                <a:close/>
                <a:moveTo>
                  <a:pt x="1509" y="4964"/>
                </a:moveTo>
                <a:lnTo>
                  <a:pt x="1485" y="5378"/>
                </a:lnTo>
                <a:lnTo>
                  <a:pt x="1363" y="5451"/>
                </a:lnTo>
                <a:lnTo>
                  <a:pt x="1217" y="5548"/>
                </a:lnTo>
                <a:lnTo>
                  <a:pt x="998" y="5767"/>
                </a:lnTo>
                <a:lnTo>
                  <a:pt x="730" y="5986"/>
                </a:lnTo>
                <a:lnTo>
                  <a:pt x="609" y="6108"/>
                </a:lnTo>
                <a:lnTo>
                  <a:pt x="487" y="6254"/>
                </a:lnTo>
                <a:lnTo>
                  <a:pt x="487" y="5499"/>
                </a:lnTo>
                <a:lnTo>
                  <a:pt x="633" y="5475"/>
                </a:lnTo>
                <a:lnTo>
                  <a:pt x="755" y="5426"/>
                </a:lnTo>
                <a:lnTo>
                  <a:pt x="998" y="5256"/>
                </a:lnTo>
                <a:lnTo>
                  <a:pt x="1509" y="4964"/>
                </a:lnTo>
                <a:close/>
                <a:moveTo>
                  <a:pt x="1460" y="5889"/>
                </a:moveTo>
                <a:lnTo>
                  <a:pt x="1436" y="6473"/>
                </a:lnTo>
                <a:lnTo>
                  <a:pt x="1363" y="6448"/>
                </a:lnTo>
                <a:lnTo>
                  <a:pt x="1266" y="6448"/>
                </a:lnTo>
                <a:lnTo>
                  <a:pt x="1168" y="6473"/>
                </a:lnTo>
                <a:lnTo>
                  <a:pt x="998" y="6594"/>
                </a:lnTo>
                <a:lnTo>
                  <a:pt x="852" y="6716"/>
                </a:lnTo>
                <a:lnTo>
                  <a:pt x="730" y="6862"/>
                </a:lnTo>
                <a:lnTo>
                  <a:pt x="511" y="7105"/>
                </a:lnTo>
                <a:lnTo>
                  <a:pt x="487" y="6448"/>
                </a:lnTo>
                <a:lnTo>
                  <a:pt x="511" y="6448"/>
                </a:lnTo>
                <a:lnTo>
                  <a:pt x="682" y="6424"/>
                </a:lnTo>
                <a:lnTo>
                  <a:pt x="828" y="6351"/>
                </a:lnTo>
                <a:lnTo>
                  <a:pt x="974" y="6254"/>
                </a:lnTo>
                <a:lnTo>
                  <a:pt x="1095" y="6156"/>
                </a:lnTo>
                <a:lnTo>
                  <a:pt x="1460" y="5889"/>
                </a:lnTo>
                <a:close/>
                <a:moveTo>
                  <a:pt x="6984" y="6205"/>
                </a:moveTo>
                <a:lnTo>
                  <a:pt x="6935" y="6229"/>
                </a:lnTo>
                <a:lnTo>
                  <a:pt x="6862" y="6278"/>
                </a:lnTo>
                <a:lnTo>
                  <a:pt x="6716" y="6424"/>
                </a:lnTo>
                <a:lnTo>
                  <a:pt x="6546" y="6594"/>
                </a:lnTo>
                <a:lnTo>
                  <a:pt x="6327" y="6740"/>
                </a:lnTo>
                <a:lnTo>
                  <a:pt x="6108" y="6862"/>
                </a:lnTo>
                <a:lnTo>
                  <a:pt x="5986" y="6911"/>
                </a:lnTo>
                <a:lnTo>
                  <a:pt x="5889" y="6935"/>
                </a:lnTo>
                <a:lnTo>
                  <a:pt x="5767" y="6935"/>
                </a:lnTo>
                <a:lnTo>
                  <a:pt x="5670" y="6911"/>
                </a:lnTo>
                <a:lnTo>
                  <a:pt x="5572" y="6886"/>
                </a:lnTo>
                <a:lnTo>
                  <a:pt x="5499" y="6838"/>
                </a:lnTo>
                <a:lnTo>
                  <a:pt x="5426" y="6740"/>
                </a:lnTo>
                <a:lnTo>
                  <a:pt x="5353" y="6619"/>
                </a:lnTo>
                <a:lnTo>
                  <a:pt x="5305" y="6546"/>
                </a:lnTo>
                <a:lnTo>
                  <a:pt x="5232" y="6521"/>
                </a:lnTo>
                <a:lnTo>
                  <a:pt x="5134" y="6521"/>
                </a:lnTo>
                <a:lnTo>
                  <a:pt x="5061" y="6546"/>
                </a:lnTo>
                <a:lnTo>
                  <a:pt x="4794" y="6716"/>
                </a:lnTo>
                <a:lnTo>
                  <a:pt x="4599" y="6813"/>
                </a:lnTo>
                <a:lnTo>
                  <a:pt x="4429" y="6911"/>
                </a:lnTo>
                <a:lnTo>
                  <a:pt x="4283" y="6959"/>
                </a:lnTo>
                <a:lnTo>
                  <a:pt x="4210" y="6959"/>
                </a:lnTo>
                <a:lnTo>
                  <a:pt x="4137" y="6935"/>
                </a:lnTo>
                <a:lnTo>
                  <a:pt x="4088" y="6911"/>
                </a:lnTo>
                <a:lnTo>
                  <a:pt x="4064" y="6838"/>
                </a:lnTo>
                <a:lnTo>
                  <a:pt x="4039" y="6765"/>
                </a:lnTo>
                <a:lnTo>
                  <a:pt x="4039" y="6667"/>
                </a:lnTo>
                <a:lnTo>
                  <a:pt x="4039" y="6619"/>
                </a:lnTo>
                <a:lnTo>
                  <a:pt x="4015" y="6594"/>
                </a:lnTo>
                <a:lnTo>
                  <a:pt x="3966" y="6570"/>
                </a:lnTo>
                <a:lnTo>
                  <a:pt x="3893" y="6570"/>
                </a:lnTo>
                <a:lnTo>
                  <a:pt x="3845" y="6643"/>
                </a:lnTo>
                <a:lnTo>
                  <a:pt x="3796" y="6862"/>
                </a:lnTo>
                <a:lnTo>
                  <a:pt x="3772" y="6959"/>
                </a:lnTo>
                <a:lnTo>
                  <a:pt x="3772" y="7057"/>
                </a:lnTo>
                <a:lnTo>
                  <a:pt x="3796" y="7154"/>
                </a:lnTo>
                <a:lnTo>
                  <a:pt x="3845" y="7251"/>
                </a:lnTo>
                <a:lnTo>
                  <a:pt x="3942" y="7300"/>
                </a:lnTo>
                <a:lnTo>
                  <a:pt x="4064" y="7349"/>
                </a:lnTo>
                <a:lnTo>
                  <a:pt x="4331" y="7349"/>
                </a:lnTo>
                <a:lnTo>
                  <a:pt x="4453" y="7324"/>
                </a:lnTo>
                <a:lnTo>
                  <a:pt x="4599" y="7276"/>
                </a:lnTo>
                <a:lnTo>
                  <a:pt x="4842" y="7154"/>
                </a:lnTo>
                <a:lnTo>
                  <a:pt x="5086" y="7008"/>
                </a:lnTo>
                <a:lnTo>
                  <a:pt x="5183" y="7130"/>
                </a:lnTo>
                <a:lnTo>
                  <a:pt x="5280" y="7203"/>
                </a:lnTo>
                <a:lnTo>
                  <a:pt x="5378" y="7276"/>
                </a:lnTo>
                <a:lnTo>
                  <a:pt x="5499" y="7324"/>
                </a:lnTo>
                <a:lnTo>
                  <a:pt x="5597" y="7349"/>
                </a:lnTo>
                <a:lnTo>
                  <a:pt x="5718" y="7349"/>
                </a:lnTo>
                <a:lnTo>
                  <a:pt x="5962" y="7324"/>
                </a:lnTo>
                <a:lnTo>
                  <a:pt x="6229" y="7251"/>
                </a:lnTo>
                <a:lnTo>
                  <a:pt x="6473" y="7130"/>
                </a:lnTo>
                <a:lnTo>
                  <a:pt x="6716" y="6984"/>
                </a:lnTo>
                <a:lnTo>
                  <a:pt x="6935" y="6813"/>
                </a:lnTo>
                <a:lnTo>
                  <a:pt x="7057" y="6959"/>
                </a:lnTo>
                <a:lnTo>
                  <a:pt x="7203" y="7081"/>
                </a:lnTo>
                <a:lnTo>
                  <a:pt x="7373" y="7154"/>
                </a:lnTo>
                <a:lnTo>
                  <a:pt x="7568" y="7203"/>
                </a:lnTo>
                <a:lnTo>
                  <a:pt x="7714" y="7227"/>
                </a:lnTo>
                <a:lnTo>
                  <a:pt x="7981" y="7227"/>
                </a:lnTo>
                <a:lnTo>
                  <a:pt x="8103" y="7178"/>
                </a:lnTo>
                <a:lnTo>
                  <a:pt x="8225" y="7130"/>
                </a:lnTo>
                <a:lnTo>
                  <a:pt x="8322" y="7057"/>
                </a:lnTo>
                <a:lnTo>
                  <a:pt x="8541" y="6911"/>
                </a:lnTo>
                <a:lnTo>
                  <a:pt x="8663" y="7057"/>
                </a:lnTo>
                <a:lnTo>
                  <a:pt x="8833" y="7154"/>
                </a:lnTo>
                <a:lnTo>
                  <a:pt x="9028" y="7203"/>
                </a:lnTo>
                <a:lnTo>
                  <a:pt x="9222" y="7227"/>
                </a:lnTo>
                <a:lnTo>
                  <a:pt x="9441" y="7203"/>
                </a:lnTo>
                <a:lnTo>
                  <a:pt x="9636" y="7154"/>
                </a:lnTo>
                <a:lnTo>
                  <a:pt x="9830" y="7057"/>
                </a:lnTo>
                <a:lnTo>
                  <a:pt x="10001" y="6935"/>
                </a:lnTo>
                <a:lnTo>
                  <a:pt x="10171" y="7057"/>
                </a:lnTo>
                <a:lnTo>
                  <a:pt x="10341" y="7154"/>
                </a:lnTo>
                <a:lnTo>
                  <a:pt x="10512" y="7227"/>
                </a:lnTo>
                <a:lnTo>
                  <a:pt x="10706" y="7276"/>
                </a:lnTo>
                <a:lnTo>
                  <a:pt x="10877" y="7276"/>
                </a:lnTo>
                <a:lnTo>
                  <a:pt x="11047" y="7251"/>
                </a:lnTo>
                <a:lnTo>
                  <a:pt x="11193" y="7203"/>
                </a:lnTo>
                <a:lnTo>
                  <a:pt x="11339" y="7105"/>
                </a:lnTo>
                <a:lnTo>
                  <a:pt x="11436" y="7203"/>
                </a:lnTo>
                <a:lnTo>
                  <a:pt x="11534" y="7276"/>
                </a:lnTo>
                <a:lnTo>
                  <a:pt x="11655" y="7349"/>
                </a:lnTo>
                <a:lnTo>
                  <a:pt x="11777" y="7397"/>
                </a:lnTo>
                <a:lnTo>
                  <a:pt x="11899" y="7422"/>
                </a:lnTo>
                <a:lnTo>
                  <a:pt x="12020" y="7422"/>
                </a:lnTo>
                <a:lnTo>
                  <a:pt x="12142" y="7397"/>
                </a:lnTo>
                <a:lnTo>
                  <a:pt x="12239" y="7349"/>
                </a:lnTo>
                <a:lnTo>
                  <a:pt x="12337" y="7300"/>
                </a:lnTo>
                <a:lnTo>
                  <a:pt x="12434" y="7203"/>
                </a:lnTo>
                <a:lnTo>
                  <a:pt x="12604" y="7032"/>
                </a:lnTo>
                <a:lnTo>
                  <a:pt x="12848" y="7178"/>
                </a:lnTo>
                <a:lnTo>
                  <a:pt x="12969" y="7251"/>
                </a:lnTo>
                <a:lnTo>
                  <a:pt x="13091" y="7300"/>
                </a:lnTo>
                <a:lnTo>
                  <a:pt x="13213" y="7324"/>
                </a:lnTo>
                <a:lnTo>
                  <a:pt x="13334" y="7324"/>
                </a:lnTo>
                <a:lnTo>
                  <a:pt x="13432" y="7300"/>
                </a:lnTo>
                <a:lnTo>
                  <a:pt x="13529" y="7227"/>
                </a:lnTo>
                <a:lnTo>
                  <a:pt x="13651" y="7324"/>
                </a:lnTo>
                <a:lnTo>
                  <a:pt x="13797" y="7373"/>
                </a:lnTo>
                <a:lnTo>
                  <a:pt x="13967" y="7397"/>
                </a:lnTo>
                <a:lnTo>
                  <a:pt x="14113" y="7373"/>
                </a:lnTo>
                <a:lnTo>
                  <a:pt x="14259" y="7349"/>
                </a:lnTo>
                <a:lnTo>
                  <a:pt x="14405" y="7251"/>
                </a:lnTo>
                <a:lnTo>
                  <a:pt x="14502" y="7154"/>
                </a:lnTo>
                <a:lnTo>
                  <a:pt x="14575" y="7008"/>
                </a:lnTo>
                <a:lnTo>
                  <a:pt x="14575" y="6959"/>
                </a:lnTo>
                <a:lnTo>
                  <a:pt x="14575" y="6935"/>
                </a:lnTo>
                <a:lnTo>
                  <a:pt x="14527" y="6911"/>
                </a:lnTo>
                <a:lnTo>
                  <a:pt x="14502" y="6911"/>
                </a:lnTo>
                <a:lnTo>
                  <a:pt x="14283" y="6959"/>
                </a:lnTo>
                <a:lnTo>
                  <a:pt x="14016" y="7032"/>
                </a:lnTo>
                <a:lnTo>
                  <a:pt x="13894" y="7032"/>
                </a:lnTo>
                <a:lnTo>
                  <a:pt x="13772" y="7008"/>
                </a:lnTo>
                <a:lnTo>
                  <a:pt x="13699" y="6959"/>
                </a:lnTo>
                <a:lnTo>
                  <a:pt x="13651" y="6911"/>
                </a:lnTo>
                <a:lnTo>
                  <a:pt x="13651" y="6862"/>
                </a:lnTo>
                <a:lnTo>
                  <a:pt x="13626" y="6789"/>
                </a:lnTo>
                <a:lnTo>
                  <a:pt x="13578" y="6740"/>
                </a:lnTo>
                <a:lnTo>
                  <a:pt x="13529" y="6692"/>
                </a:lnTo>
                <a:lnTo>
                  <a:pt x="13407" y="6692"/>
                </a:lnTo>
                <a:lnTo>
                  <a:pt x="13359" y="6716"/>
                </a:lnTo>
                <a:lnTo>
                  <a:pt x="13334" y="6789"/>
                </a:lnTo>
                <a:lnTo>
                  <a:pt x="13310" y="6862"/>
                </a:lnTo>
                <a:lnTo>
                  <a:pt x="13286" y="6911"/>
                </a:lnTo>
                <a:lnTo>
                  <a:pt x="13286" y="6959"/>
                </a:lnTo>
                <a:lnTo>
                  <a:pt x="13261" y="6984"/>
                </a:lnTo>
                <a:lnTo>
                  <a:pt x="13115" y="6984"/>
                </a:lnTo>
                <a:lnTo>
                  <a:pt x="13018" y="6935"/>
                </a:lnTo>
                <a:lnTo>
                  <a:pt x="12823" y="6789"/>
                </a:lnTo>
                <a:lnTo>
                  <a:pt x="12677" y="6667"/>
                </a:lnTo>
                <a:lnTo>
                  <a:pt x="12629" y="6643"/>
                </a:lnTo>
                <a:lnTo>
                  <a:pt x="12580" y="6619"/>
                </a:lnTo>
                <a:lnTo>
                  <a:pt x="12507" y="6619"/>
                </a:lnTo>
                <a:lnTo>
                  <a:pt x="12458" y="6667"/>
                </a:lnTo>
                <a:lnTo>
                  <a:pt x="12264" y="6886"/>
                </a:lnTo>
                <a:lnTo>
                  <a:pt x="12166" y="6959"/>
                </a:lnTo>
                <a:lnTo>
                  <a:pt x="12045" y="7032"/>
                </a:lnTo>
                <a:lnTo>
                  <a:pt x="11947" y="7057"/>
                </a:lnTo>
                <a:lnTo>
                  <a:pt x="11850" y="7032"/>
                </a:lnTo>
                <a:lnTo>
                  <a:pt x="11777" y="7008"/>
                </a:lnTo>
                <a:lnTo>
                  <a:pt x="11704" y="6911"/>
                </a:lnTo>
                <a:lnTo>
                  <a:pt x="11631" y="6813"/>
                </a:lnTo>
                <a:lnTo>
                  <a:pt x="11582" y="6667"/>
                </a:lnTo>
                <a:lnTo>
                  <a:pt x="11582" y="6594"/>
                </a:lnTo>
                <a:lnTo>
                  <a:pt x="11534" y="6521"/>
                </a:lnTo>
                <a:lnTo>
                  <a:pt x="11485" y="6497"/>
                </a:lnTo>
                <a:lnTo>
                  <a:pt x="11436" y="6473"/>
                </a:lnTo>
                <a:lnTo>
                  <a:pt x="11363" y="6473"/>
                </a:lnTo>
                <a:lnTo>
                  <a:pt x="11315" y="6497"/>
                </a:lnTo>
                <a:lnTo>
                  <a:pt x="11266" y="6546"/>
                </a:lnTo>
                <a:lnTo>
                  <a:pt x="11217" y="6619"/>
                </a:lnTo>
                <a:lnTo>
                  <a:pt x="11193" y="6716"/>
                </a:lnTo>
                <a:lnTo>
                  <a:pt x="11144" y="6789"/>
                </a:lnTo>
                <a:lnTo>
                  <a:pt x="11071" y="6838"/>
                </a:lnTo>
                <a:lnTo>
                  <a:pt x="11023" y="6886"/>
                </a:lnTo>
                <a:lnTo>
                  <a:pt x="10950" y="6911"/>
                </a:lnTo>
                <a:lnTo>
                  <a:pt x="10877" y="6911"/>
                </a:lnTo>
                <a:lnTo>
                  <a:pt x="10706" y="6886"/>
                </a:lnTo>
                <a:lnTo>
                  <a:pt x="10560" y="6838"/>
                </a:lnTo>
                <a:lnTo>
                  <a:pt x="10390" y="6740"/>
                </a:lnTo>
                <a:lnTo>
                  <a:pt x="10268" y="6643"/>
                </a:lnTo>
                <a:lnTo>
                  <a:pt x="10147" y="6521"/>
                </a:lnTo>
                <a:lnTo>
                  <a:pt x="10074" y="6473"/>
                </a:lnTo>
                <a:lnTo>
                  <a:pt x="10001" y="6448"/>
                </a:lnTo>
                <a:lnTo>
                  <a:pt x="9928" y="6473"/>
                </a:lnTo>
                <a:lnTo>
                  <a:pt x="9855" y="6521"/>
                </a:lnTo>
                <a:lnTo>
                  <a:pt x="9757" y="6619"/>
                </a:lnTo>
                <a:lnTo>
                  <a:pt x="9611" y="6716"/>
                </a:lnTo>
                <a:lnTo>
                  <a:pt x="9441" y="6789"/>
                </a:lnTo>
                <a:lnTo>
                  <a:pt x="9271" y="6838"/>
                </a:lnTo>
                <a:lnTo>
                  <a:pt x="9101" y="6838"/>
                </a:lnTo>
                <a:lnTo>
                  <a:pt x="9028" y="6813"/>
                </a:lnTo>
                <a:lnTo>
                  <a:pt x="8979" y="6789"/>
                </a:lnTo>
                <a:lnTo>
                  <a:pt x="8906" y="6740"/>
                </a:lnTo>
                <a:lnTo>
                  <a:pt x="8882" y="6667"/>
                </a:lnTo>
                <a:lnTo>
                  <a:pt x="8833" y="6594"/>
                </a:lnTo>
                <a:lnTo>
                  <a:pt x="8833" y="6497"/>
                </a:lnTo>
                <a:lnTo>
                  <a:pt x="8809" y="6424"/>
                </a:lnTo>
                <a:lnTo>
                  <a:pt x="8784" y="6375"/>
                </a:lnTo>
                <a:lnTo>
                  <a:pt x="8736" y="6327"/>
                </a:lnTo>
                <a:lnTo>
                  <a:pt x="8687" y="6302"/>
                </a:lnTo>
                <a:lnTo>
                  <a:pt x="8638" y="6278"/>
                </a:lnTo>
                <a:lnTo>
                  <a:pt x="8565" y="6278"/>
                </a:lnTo>
                <a:lnTo>
                  <a:pt x="8517" y="6302"/>
                </a:lnTo>
                <a:lnTo>
                  <a:pt x="8468" y="6351"/>
                </a:lnTo>
                <a:lnTo>
                  <a:pt x="8298" y="6546"/>
                </a:lnTo>
                <a:lnTo>
                  <a:pt x="8200" y="6643"/>
                </a:lnTo>
                <a:lnTo>
                  <a:pt x="8103" y="6740"/>
                </a:lnTo>
                <a:lnTo>
                  <a:pt x="7981" y="6789"/>
                </a:lnTo>
                <a:lnTo>
                  <a:pt x="7860" y="6813"/>
                </a:lnTo>
                <a:lnTo>
                  <a:pt x="7714" y="6813"/>
                </a:lnTo>
                <a:lnTo>
                  <a:pt x="7592" y="6789"/>
                </a:lnTo>
                <a:lnTo>
                  <a:pt x="7446" y="6740"/>
                </a:lnTo>
                <a:lnTo>
                  <a:pt x="7349" y="6667"/>
                </a:lnTo>
                <a:lnTo>
                  <a:pt x="7276" y="6546"/>
                </a:lnTo>
                <a:lnTo>
                  <a:pt x="7227" y="6424"/>
                </a:lnTo>
                <a:lnTo>
                  <a:pt x="7227" y="6375"/>
                </a:lnTo>
                <a:lnTo>
                  <a:pt x="7178" y="6302"/>
                </a:lnTo>
                <a:lnTo>
                  <a:pt x="7154" y="6278"/>
                </a:lnTo>
                <a:lnTo>
                  <a:pt x="7105" y="6229"/>
                </a:lnTo>
                <a:lnTo>
                  <a:pt x="7032" y="6205"/>
                </a:lnTo>
                <a:close/>
                <a:moveTo>
                  <a:pt x="1412" y="6813"/>
                </a:moveTo>
                <a:lnTo>
                  <a:pt x="1387" y="7397"/>
                </a:lnTo>
                <a:lnTo>
                  <a:pt x="1144" y="7616"/>
                </a:lnTo>
                <a:lnTo>
                  <a:pt x="925" y="7835"/>
                </a:lnTo>
                <a:lnTo>
                  <a:pt x="755" y="8006"/>
                </a:lnTo>
                <a:lnTo>
                  <a:pt x="584" y="8176"/>
                </a:lnTo>
                <a:lnTo>
                  <a:pt x="536" y="7543"/>
                </a:lnTo>
                <a:lnTo>
                  <a:pt x="657" y="7446"/>
                </a:lnTo>
                <a:lnTo>
                  <a:pt x="755" y="7349"/>
                </a:lnTo>
                <a:lnTo>
                  <a:pt x="949" y="7154"/>
                </a:lnTo>
                <a:lnTo>
                  <a:pt x="1095" y="7032"/>
                </a:lnTo>
                <a:lnTo>
                  <a:pt x="1241" y="6911"/>
                </a:lnTo>
                <a:lnTo>
                  <a:pt x="1412" y="6813"/>
                </a:lnTo>
                <a:close/>
                <a:moveTo>
                  <a:pt x="1363" y="7981"/>
                </a:moveTo>
                <a:lnTo>
                  <a:pt x="1339" y="8468"/>
                </a:lnTo>
                <a:lnTo>
                  <a:pt x="1241" y="8541"/>
                </a:lnTo>
                <a:lnTo>
                  <a:pt x="1168" y="8614"/>
                </a:lnTo>
                <a:lnTo>
                  <a:pt x="1022" y="8736"/>
                </a:lnTo>
                <a:lnTo>
                  <a:pt x="901" y="8882"/>
                </a:lnTo>
                <a:lnTo>
                  <a:pt x="779" y="9052"/>
                </a:lnTo>
                <a:lnTo>
                  <a:pt x="633" y="9222"/>
                </a:lnTo>
                <a:lnTo>
                  <a:pt x="584" y="8492"/>
                </a:lnTo>
                <a:lnTo>
                  <a:pt x="730" y="8444"/>
                </a:lnTo>
                <a:lnTo>
                  <a:pt x="852" y="8395"/>
                </a:lnTo>
                <a:lnTo>
                  <a:pt x="1095" y="8200"/>
                </a:lnTo>
                <a:lnTo>
                  <a:pt x="1363" y="7981"/>
                </a:lnTo>
                <a:close/>
                <a:moveTo>
                  <a:pt x="10901" y="8638"/>
                </a:moveTo>
                <a:lnTo>
                  <a:pt x="10828" y="8687"/>
                </a:lnTo>
                <a:lnTo>
                  <a:pt x="10779" y="8736"/>
                </a:lnTo>
                <a:lnTo>
                  <a:pt x="10706" y="8857"/>
                </a:lnTo>
                <a:lnTo>
                  <a:pt x="10682" y="8979"/>
                </a:lnTo>
                <a:lnTo>
                  <a:pt x="10560" y="9076"/>
                </a:lnTo>
                <a:lnTo>
                  <a:pt x="10414" y="9149"/>
                </a:lnTo>
                <a:lnTo>
                  <a:pt x="10293" y="9173"/>
                </a:lnTo>
                <a:lnTo>
                  <a:pt x="10122" y="9173"/>
                </a:lnTo>
                <a:lnTo>
                  <a:pt x="10025" y="9149"/>
                </a:lnTo>
                <a:lnTo>
                  <a:pt x="9976" y="9125"/>
                </a:lnTo>
                <a:lnTo>
                  <a:pt x="9928" y="9076"/>
                </a:lnTo>
                <a:lnTo>
                  <a:pt x="9903" y="9028"/>
                </a:lnTo>
                <a:lnTo>
                  <a:pt x="9903" y="8930"/>
                </a:lnTo>
                <a:lnTo>
                  <a:pt x="9879" y="8857"/>
                </a:lnTo>
                <a:lnTo>
                  <a:pt x="9830" y="8809"/>
                </a:lnTo>
                <a:lnTo>
                  <a:pt x="9757" y="8760"/>
                </a:lnTo>
                <a:lnTo>
                  <a:pt x="9684" y="8760"/>
                </a:lnTo>
                <a:lnTo>
                  <a:pt x="9611" y="8784"/>
                </a:lnTo>
                <a:lnTo>
                  <a:pt x="9563" y="8833"/>
                </a:lnTo>
                <a:lnTo>
                  <a:pt x="9514" y="8906"/>
                </a:lnTo>
                <a:lnTo>
                  <a:pt x="9490" y="8955"/>
                </a:lnTo>
                <a:lnTo>
                  <a:pt x="9441" y="9003"/>
                </a:lnTo>
                <a:lnTo>
                  <a:pt x="9320" y="9052"/>
                </a:lnTo>
                <a:lnTo>
                  <a:pt x="9149" y="9101"/>
                </a:lnTo>
                <a:lnTo>
                  <a:pt x="8979" y="9125"/>
                </a:lnTo>
                <a:lnTo>
                  <a:pt x="8809" y="9101"/>
                </a:lnTo>
                <a:lnTo>
                  <a:pt x="8663" y="9076"/>
                </a:lnTo>
                <a:lnTo>
                  <a:pt x="8541" y="9003"/>
                </a:lnTo>
                <a:lnTo>
                  <a:pt x="8517" y="8955"/>
                </a:lnTo>
                <a:lnTo>
                  <a:pt x="8492" y="8906"/>
                </a:lnTo>
                <a:lnTo>
                  <a:pt x="8492" y="8833"/>
                </a:lnTo>
                <a:lnTo>
                  <a:pt x="8444" y="8784"/>
                </a:lnTo>
                <a:lnTo>
                  <a:pt x="8419" y="8736"/>
                </a:lnTo>
                <a:lnTo>
                  <a:pt x="8371" y="8711"/>
                </a:lnTo>
                <a:lnTo>
                  <a:pt x="8298" y="8687"/>
                </a:lnTo>
                <a:lnTo>
                  <a:pt x="8249" y="8687"/>
                </a:lnTo>
                <a:lnTo>
                  <a:pt x="8200" y="8711"/>
                </a:lnTo>
                <a:lnTo>
                  <a:pt x="8127" y="8736"/>
                </a:lnTo>
                <a:lnTo>
                  <a:pt x="8006" y="8906"/>
                </a:lnTo>
                <a:lnTo>
                  <a:pt x="7860" y="9052"/>
                </a:lnTo>
                <a:lnTo>
                  <a:pt x="7787" y="9125"/>
                </a:lnTo>
                <a:lnTo>
                  <a:pt x="7689" y="9173"/>
                </a:lnTo>
                <a:lnTo>
                  <a:pt x="7568" y="9222"/>
                </a:lnTo>
                <a:lnTo>
                  <a:pt x="7446" y="9246"/>
                </a:lnTo>
                <a:lnTo>
                  <a:pt x="7324" y="9246"/>
                </a:lnTo>
                <a:lnTo>
                  <a:pt x="7276" y="9222"/>
                </a:lnTo>
                <a:lnTo>
                  <a:pt x="7227" y="9198"/>
                </a:lnTo>
                <a:lnTo>
                  <a:pt x="7203" y="9149"/>
                </a:lnTo>
                <a:lnTo>
                  <a:pt x="7178" y="9076"/>
                </a:lnTo>
                <a:lnTo>
                  <a:pt x="7178" y="9003"/>
                </a:lnTo>
                <a:lnTo>
                  <a:pt x="7203" y="8930"/>
                </a:lnTo>
                <a:lnTo>
                  <a:pt x="7203" y="8833"/>
                </a:lnTo>
                <a:lnTo>
                  <a:pt x="7154" y="8760"/>
                </a:lnTo>
                <a:lnTo>
                  <a:pt x="7105" y="8687"/>
                </a:lnTo>
                <a:lnTo>
                  <a:pt x="7032" y="8663"/>
                </a:lnTo>
                <a:lnTo>
                  <a:pt x="6886" y="8663"/>
                </a:lnTo>
                <a:lnTo>
                  <a:pt x="6813" y="8711"/>
                </a:lnTo>
                <a:lnTo>
                  <a:pt x="6789" y="8809"/>
                </a:lnTo>
                <a:lnTo>
                  <a:pt x="6740" y="8906"/>
                </a:lnTo>
                <a:lnTo>
                  <a:pt x="6692" y="8979"/>
                </a:lnTo>
                <a:lnTo>
                  <a:pt x="6619" y="9076"/>
                </a:lnTo>
                <a:lnTo>
                  <a:pt x="6521" y="9125"/>
                </a:lnTo>
                <a:lnTo>
                  <a:pt x="6424" y="9173"/>
                </a:lnTo>
                <a:lnTo>
                  <a:pt x="6327" y="9222"/>
                </a:lnTo>
                <a:lnTo>
                  <a:pt x="6083" y="9271"/>
                </a:lnTo>
                <a:lnTo>
                  <a:pt x="5864" y="9246"/>
                </a:lnTo>
                <a:lnTo>
                  <a:pt x="5743" y="9222"/>
                </a:lnTo>
                <a:lnTo>
                  <a:pt x="5645" y="9198"/>
                </a:lnTo>
                <a:lnTo>
                  <a:pt x="5572" y="9125"/>
                </a:lnTo>
                <a:lnTo>
                  <a:pt x="5499" y="9052"/>
                </a:lnTo>
                <a:lnTo>
                  <a:pt x="5451" y="8979"/>
                </a:lnTo>
                <a:lnTo>
                  <a:pt x="5402" y="8882"/>
                </a:lnTo>
                <a:lnTo>
                  <a:pt x="5402" y="8833"/>
                </a:lnTo>
                <a:lnTo>
                  <a:pt x="5378" y="8784"/>
                </a:lnTo>
                <a:lnTo>
                  <a:pt x="5280" y="8736"/>
                </a:lnTo>
                <a:lnTo>
                  <a:pt x="5183" y="8711"/>
                </a:lnTo>
                <a:lnTo>
                  <a:pt x="5086" y="8736"/>
                </a:lnTo>
                <a:lnTo>
                  <a:pt x="4842" y="8906"/>
                </a:lnTo>
                <a:lnTo>
                  <a:pt x="4648" y="9028"/>
                </a:lnTo>
                <a:lnTo>
                  <a:pt x="4453" y="9149"/>
                </a:lnTo>
                <a:lnTo>
                  <a:pt x="4258" y="9222"/>
                </a:lnTo>
                <a:lnTo>
                  <a:pt x="4112" y="9222"/>
                </a:lnTo>
                <a:lnTo>
                  <a:pt x="4064" y="9198"/>
                </a:lnTo>
                <a:lnTo>
                  <a:pt x="4015" y="9149"/>
                </a:lnTo>
                <a:lnTo>
                  <a:pt x="3991" y="9076"/>
                </a:lnTo>
                <a:lnTo>
                  <a:pt x="4015" y="8955"/>
                </a:lnTo>
                <a:lnTo>
                  <a:pt x="4015" y="8906"/>
                </a:lnTo>
                <a:lnTo>
                  <a:pt x="3991" y="8857"/>
                </a:lnTo>
                <a:lnTo>
                  <a:pt x="3966" y="8833"/>
                </a:lnTo>
                <a:lnTo>
                  <a:pt x="3918" y="8809"/>
                </a:lnTo>
                <a:lnTo>
                  <a:pt x="3893" y="8784"/>
                </a:lnTo>
                <a:lnTo>
                  <a:pt x="3845" y="8809"/>
                </a:lnTo>
                <a:lnTo>
                  <a:pt x="3796" y="8809"/>
                </a:lnTo>
                <a:lnTo>
                  <a:pt x="3747" y="8857"/>
                </a:lnTo>
                <a:lnTo>
                  <a:pt x="3699" y="8979"/>
                </a:lnTo>
                <a:lnTo>
                  <a:pt x="3674" y="9101"/>
                </a:lnTo>
                <a:lnTo>
                  <a:pt x="3674" y="9222"/>
                </a:lnTo>
                <a:lnTo>
                  <a:pt x="3699" y="9319"/>
                </a:lnTo>
                <a:lnTo>
                  <a:pt x="3772" y="9417"/>
                </a:lnTo>
                <a:lnTo>
                  <a:pt x="3845" y="9514"/>
                </a:lnTo>
                <a:lnTo>
                  <a:pt x="3966" y="9587"/>
                </a:lnTo>
                <a:lnTo>
                  <a:pt x="4088" y="9636"/>
                </a:lnTo>
                <a:lnTo>
                  <a:pt x="4210" y="9660"/>
                </a:lnTo>
                <a:lnTo>
                  <a:pt x="4356" y="9636"/>
                </a:lnTo>
                <a:lnTo>
                  <a:pt x="4477" y="9611"/>
                </a:lnTo>
                <a:lnTo>
                  <a:pt x="4599" y="9563"/>
                </a:lnTo>
                <a:lnTo>
                  <a:pt x="4842" y="9417"/>
                </a:lnTo>
                <a:lnTo>
                  <a:pt x="5086" y="9246"/>
                </a:lnTo>
                <a:lnTo>
                  <a:pt x="5159" y="9344"/>
                </a:lnTo>
                <a:lnTo>
                  <a:pt x="5232" y="9441"/>
                </a:lnTo>
                <a:lnTo>
                  <a:pt x="5329" y="9514"/>
                </a:lnTo>
                <a:lnTo>
                  <a:pt x="5426" y="9563"/>
                </a:lnTo>
                <a:lnTo>
                  <a:pt x="5670" y="9660"/>
                </a:lnTo>
                <a:lnTo>
                  <a:pt x="5913" y="9684"/>
                </a:lnTo>
                <a:lnTo>
                  <a:pt x="6181" y="9684"/>
                </a:lnTo>
                <a:lnTo>
                  <a:pt x="6424" y="9636"/>
                </a:lnTo>
                <a:lnTo>
                  <a:pt x="6667" y="9538"/>
                </a:lnTo>
                <a:lnTo>
                  <a:pt x="6886" y="9392"/>
                </a:lnTo>
                <a:lnTo>
                  <a:pt x="6984" y="9490"/>
                </a:lnTo>
                <a:lnTo>
                  <a:pt x="7081" y="9563"/>
                </a:lnTo>
                <a:lnTo>
                  <a:pt x="7227" y="9636"/>
                </a:lnTo>
                <a:lnTo>
                  <a:pt x="7373" y="9684"/>
                </a:lnTo>
                <a:lnTo>
                  <a:pt x="7519" y="9709"/>
                </a:lnTo>
                <a:lnTo>
                  <a:pt x="7641" y="9684"/>
                </a:lnTo>
                <a:lnTo>
                  <a:pt x="7762" y="9660"/>
                </a:lnTo>
                <a:lnTo>
                  <a:pt x="7884" y="9611"/>
                </a:lnTo>
                <a:lnTo>
                  <a:pt x="7981" y="9538"/>
                </a:lnTo>
                <a:lnTo>
                  <a:pt x="8079" y="9465"/>
                </a:lnTo>
                <a:lnTo>
                  <a:pt x="8249" y="9271"/>
                </a:lnTo>
                <a:lnTo>
                  <a:pt x="8371" y="9368"/>
                </a:lnTo>
                <a:lnTo>
                  <a:pt x="8541" y="9465"/>
                </a:lnTo>
                <a:lnTo>
                  <a:pt x="8711" y="9514"/>
                </a:lnTo>
                <a:lnTo>
                  <a:pt x="8906" y="9538"/>
                </a:lnTo>
                <a:lnTo>
                  <a:pt x="9101" y="9538"/>
                </a:lnTo>
                <a:lnTo>
                  <a:pt x="9271" y="9514"/>
                </a:lnTo>
                <a:lnTo>
                  <a:pt x="9466" y="9441"/>
                </a:lnTo>
                <a:lnTo>
                  <a:pt x="9611" y="9368"/>
                </a:lnTo>
                <a:lnTo>
                  <a:pt x="9733" y="9465"/>
                </a:lnTo>
                <a:lnTo>
                  <a:pt x="9855" y="9514"/>
                </a:lnTo>
                <a:lnTo>
                  <a:pt x="10025" y="9563"/>
                </a:lnTo>
                <a:lnTo>
                  <a:pt x="10195" y="9563"/>
                </a:lnTo>
                <a:lnTo>
                  <a:pt x="10366" y="9538"/>
                </a:lnTo>
                <a:lnTo>
                  <a:pt x="10560" y="9490"/>
                </a:lnTo>
                <a:lnTo>
                  <a:pt x="10706" y="9417"/>
                </a:lnTo>
                <a:lnTo>
                  <a:pt x="10852" y="9319"/>
                </a:lnTo>
                <a:lnTo>
                  <a:pt x="10974" y="9392"/>
                </a:lnTo>
                <a:lnTo>
                  <a:pt x="11096" y="9441"/>
                </a:lnTo>
                <a:lnTo>
                  <a:pt x="11242" y="9465"/>
                </a:lnTo>
                <a:lnTo>
                  <a:pt x="11363" y="9490"/>
                </a:lnTo>
                <a:lnTo>
                  <a:pt x="11509" y="9490"/>
                </a:lnTo>
                <a:lnTo>
                  <a:pt x="11655" y="9465"/>
                </a:lnTo>
                <a:lnTo>
                  <a:pt x="11801" y="9417"/>
                </a:lnTo>
                <a:lnTo>
                  <a:pt x="11923" y="9344"/>
                </a:lnTo>
                <a:lnTo>
                  <a:pt x="12020" y="9441"/>
                </a:lnTo>
                <a:lnTo>
                  <a:pt x="12142" y="9490"/>
                </a:lnTo>
                <a:lnTo>
                  <a:pt x="12434" y="9490"/>
                </a:lnTo>
                <a:lnTo>
                  <a:pt x="12580" y="9441"/>
                </a:lnTo>
                <a:lnTo>
                  <a:pt x="12750" y="9392"/>
                </a:lnTo>
                <a:lnTo>
                  <a:pt x="12896" y="9319"/>
                </a:lnTo>
                <a:lnTo>
                  <a:pt x="13042" y="9222"/>
                </a:lnTo>
                <a:lnTo>
                  <a:pt x="13091" y="9295"/>
                </a:lnTo>
                <a:lnTo>
                  <a:pt x="13164" y="9344"/>
                </a:lnTo>
                <a:lnTo>
                  <a:pt x="13310" y="9417"/>
                </a:lnTo>
                <a:lnTo>
                  <a:pt x="13480" y="9441"/>
                </a:lnTo>
                <a:lnTo>
                  <a:pt x="13675" y="9441"/>
                </a:lnTo>
                <a:lnTo>
                  <a:pt x="13870" y="9392"/>
                </a:lnTo>
                <a:lnTo>
                  <a:pt x="14064" y="9319"/>
                </a:lnTo>
                <a:lnTo>
                  <a:pt x="14259" y="9246"/>
                </a:lnTo>
                <a:lnTo>
                  <a:pt x="14405" y="9149"/>
                </a:lnTo>
                <a:lnTo>
                  <a:pt x="14478" y="9101"/>
                </a:lnTo>
                <a:lnTo>
                  <a:pt x="14502" y="9028"/>
                </a:lnTo>
                <a:lnTo>
                  <a:pt x="14478" y="8955"/>
                </a:lnTo>
                <a:lnTo>
                  <a:pt x="14454" y="8882"/>
                </a:lnTo>
                <a:lnTo>
                  <a:pt x="14429" y="8833"/>
                </a:lnTo>
                <a:lnTo>
                  <a:pt x="14356" y="8809"/>
                </a:lnTo>
                <a:lnTo>
                  <a:pt x="14308" y="8809"/>
                </a:lnTo>
                <a:lnTo>
                  <a:pt x="14235" y="8833"/>
                </a:lnTo>
                <a:lnTo>
                  <a:pt x="14016" y="8955"/>
                </a:lnTo>
                <a:lnTo>
                  <a:pt x="13845" y="9028"/>
                </a:lnTo>
                <a:lnTo>
                  <a:pt x="13675" y="9076"/>
                </a:lnTo>
                <a:lnTo>
                  <a:pt x="13529" y="9101"/>
                </a:lnTo>
                <a:lnTo>
                  <a:pt x="13407" y="9101"/>
                </a:lnTo>
                <a:lnTo>
                  <a:pt x="13359" y="9076"/>
                </a:lnTo>
                <a:lnTo>
                  <a:pt x="13334" y="9028"/>
                </a:lnTo>
                <a:lnTo>
                  <a:pt x="13310" y="8979"/>
                </a:lnTo>
                <a:lnTo>
                  <a:pt x="13310" y="8906"/>
                </a:lnTo>
                <a:lnTo>
                  <a:pt x="13310" y="8857"/>
                </a:lnTo>
                <a:lnTo>
                  <a:pt x="13286" y="8784"/>
                </a:lnTo>
                <a:lnTo>
                  <a:pt x="13261" y="8736"/>
                </a:lnTo>
                <a:lnTo>
                  <a:pt x="13213" y="8711"/>
                </a:lnTo>
                <a:lnTo>
                  <a:pt x="13091" y="8711"/>
                </a:lnTo>
                <a:lnTo>
                  <a:pt x="13042" y="8736"/>
                </a:lnTo>
                <a:lnTo>
                  <a:pt x="13018" y="8784"/>
                </a:lnTo>
                <a:lnTo>
                  <a:pt x="12945" y="8882"/>
                </a:lnTo>
                <a:lnTo>
                  <a:pt x="12823" y="8979"/>
                </a:lnTo>
                <a:lnTo>
                  <a:pt x="12653" y="9076"/>
                </a:lnTo>
                <a:lnTo>
                  <a:pt x="12507" y="9149"/>
                </a:lnTo>
                <a:lnTo>
                  <a:pt x="12361" y="9198"/>
                </a:lnTo>
                <a:lnTo>
                  <a:pt x="12312" y="9198"/>
                </a:lnTo>
                <a:lnTo>
                  <a:pt x="12264" y="9173"/>
                </a:lnTo>
                <a:lnTo>
                  <a:pt x="12215" y="9149"/>
                </a:lnTo>
                <a:lnTo>
                  <a:pt x="12191" y="9101"/>
                </a:lnTo>
                <a:lnTo>
                  <a:pt x="12191" y="9028"/>
                </a:lnTo>
                <a:lnTo>
                  <a:pt x="12215" y="8930"/>
                </a:lnTo>
                <a:lnTo>
                  <a:pt x="12215" y="8857"/>
                </a:lnTo>
                <a:lnTo>
                  <a:pt x="12191" y="8809"/>
                </a:lnTo>
                <a:lnTo>
                  <a:pt x="12142" y="8760"/>
                </a:lnTo>
                <a:lnTo>
                  <a:pt x="12093" y="8736"/>
                </a:lnTo>
                <a:lnTo>
                  <a:pt x="12045" y="8736"/>
                </a:lnTo>
                <a:lnTo>
                  <a:pt x="11972" y="8760"/>
                </a:lnTo>
                <a:lnTo>
                  <a:pt x="11923" y="8784"/>
                </a:lnTo>
                <a:lnTo>
                  <a:pt x="11899" y="8857"/>
                </a:lnTo>
                <a:lnTo>
                  <a:pt x="11801" y="8979"/>
                </a:lnTo>
                <a:lnTo>
                  <a:pt x="11704" y="9076"/>
                </a:lnTo>
                <a:lnTo>
                  <a:pt x="11582" y="9125"/>
                </a:lnTo>
                <a:lnTo>
                  <a:pt x="11266" y="9125"/>
                </a:lnTo>
                <a:lnTo>
                  <a:pt x="11169" y="9076"/>
                </a:lnTo>
                <a:lnTo>
                  <a:pt x="11096" y="9028"/>
                </a:lnTo>
                <a:lnTo>
                  <a:pt x="11144" y="8882"/>
                </a:lnTo>
                <a:lnTo>
                  <a:pt x="11144" y="8809"/>
                </a:lnTo>
                <a:lnTo>
                  <a:pt x="11120" y="8736"/>
                </a:lnTo>
                <a:lnTo>
                  <a:pt x="11071" y="8687"/>
                </a:lnTo>
                <a:lnTo>
                  <a:pt x="11023" y="8663"/>
                </a:lnTo>
                <a:lnTo>
                  <a:pt x="10950" y="8638"/>
                </a:lnTo>
                <a:close/>
                <a:moveTo>
                  <a:pt x="1314" y="9003"/>
                </a:moveTo>
                <a:lnTo>
                  <a:pt x="1290" y="9611"/>
                </a:lnTo>
                <a:lnTo>
                  <a:pt x="1168" y="9660"/>
                </a:lnTo>
                <a:lnTo>
                  <a:pt x="1071" y="9733"/>
                </a:lnTo>
                <a:lnTo>
                  <a:pt x="852" y="9903"/>
                </a:lnTo>
                <a:lnTo>
                  <a:pt x="706" y="10049"/>
                </a:lnTo>
                <a:lnTo>
                  <a:pt x="657" y="9368"/>
                </a:lnTo>
                <a:lnTo>
                  <a:pt x="925" y="9271"/>
                </a:lnTo>
                <a:lnTo>
                  <a:pt x="1168" y="9101"/>
                </a:lnTo>
                <a:lnTo>
                  <a:pt x="1314" y="9003"/>
                </a:lnTo>
                <a:close/>
                <a:moveTo>
                  <a:pt x="1266" y="10122"/>
                </a:moveTo>
                <a:lnTo>
                  <a:pt x="1266" y="10877"/>
                </a:lnTo>
                <a:lnTo>
                  <a:pt x="1120" y="10998"/>
                </a:lnTo>
                <a:lnTo>
                  <a:pt x="779" y="11242"/>
                </a:lnTo>
                <a:lnTo>
                  <a:pt x="730" y="10439"/>
                </a:lnTo>
                <a:lnTo>
                  <a:pt x="876" y="10366"/>
                </a:lnTo>
                <a:lnTo>
                  <a:pt x="1022" y="10293"/>
                </a:lnTo>
                <a:lnTo>
                  <a:pt x="1266" y="10122"/>
                </a:lnTo>
                <a:close/>
                <a:moveTo>
                  <a:pt x="11485" y="10633"/>
                </a:moveTo>
                <a:lnTo>
                  <a:pt x="11412" y="10658"/>
                </a:lnTo>
                <a:lnTo>
                  <a:pt x="11339" y="10731"/>
                </a:lnTo>
                <a:lnTo>
                  <a:pt x="11169" y="11023"/>
                </a:lnTo>
                <a:lnTo>
                  <a:pt x="11071" y="11144"/>
                </a:lnTo>
                <a:lnTo>
                  <a:pt x="10950" y="11242"/>
                </a:lnTo>
                <a:lnTo>
                  <a:pt x="10877" y="11290"/>
                </a:lnTo>
                <a:lnTo>
                  <a:pt x="10779" y="11315"/>
                </a:lnTo>
                <a:lnTo>
                  <a:pt x="10560" y="11315"/>
                </a:lnTo>
                <a:lnTo>
                  <a:pt x="10463" y="11290"/>
                </a:lnTo>
                <a:lnTo>
                  <a:pt x="10390" y="11242"/>
                </a:lnTo>
                <a:lnTo>
                  <a:pt x="10317" y="11169"/>
                </a:lnTo>
                <a:lnTo>
                  <a:pt x="10293" y="11096"/>
                </a:lnTo>
                <a:lnTo>
                  <a:pt x="10366" y="10901"/>
                </a:lnTo>
                <a:lnTo>
                  <a:pt x="10366" y="10828"/>
                </a:lnTo>
                <a:lnTo>
                  <a:pt x="10341" y="10755"/>
                </a:lnTo>
                <a:lnTo>
                  <a:pt x="10293" y="10706"/>
                </a:lnTo>
                <a:lnTo>
                  <a:pt x="10244" y="10658"/>
                </a:lnTo>
                <a:lnTo>
                  <a:pt x="10098" y="10658"/>
                </a:lnTo>
                <a:lnTo>
                  <a:pt x="10049" y="10682"/>
                </a:lnTo>
                <a:lnTo>
                  <a:pt x="10001" y="10755"/>
                </a:lnTo>
                <a:lnTo>
                  <a:pt x="9928" y="10877"/>
                </a:lnTo>
                <a:lnTo>
                  <a:pt x="9903" y="10998"/>
                </a:lnTo>
                <a:lnTo>
                  <a:pt x="9806" y="11120"/>
                </a:lnTo>
                <a:lnTo>
                  <a:pt x="9636" y="11217"/>
                </a:lnTo>
                <a:lnTo>
                  <a:pt x="9539" y="11242"/>
                </a:lnTo>
                <a:lnTo>
                  <a:pt x="9393" y="11266"/>
                </a:lnTo>
                <a:lnTo>
                  <a:pt x="9344" y="11242"/>
                </a:lnTo>
                <a:lnTo>
                  <a:pt x="9295" y="11217"/>
                </a:lnTo>
                <a:lnTo>
                  <a:pt x="9295" y="11169"/>
                </a:lnTo>
                <a:lnTo>
                  <a:pt x="9295" y="11096"/>
                </a:lnTo>
                <a:lnTo>
                  <a:pt x="9320" y="11023"/>
                </a:lnTo>
                <a:lnTo>
                  <a:pt x="9320" y="10950"/>
                </a:lnTo>
                <a:lnTo>
                  <a:pt x="9295" y="10901"/>
                </a:lnTo>
                <a:lnTo>
                  <a:pt x="9247" y="10852"/>
                </a:lnTo>
                <a:lnTo>
                  <a:pt x="9198" y="10828"/>
                </a:lnTo>
                <a:lnTo>
                  <a:pt x="9125" y="10804"/>
                </a:lnTo>
                <a:lnTo>
                  <a:pt x="9052" y="10828"/>
                </a:lnTo>
                <a:lnTo>
                  <a:pt x="8979" y="10852"/>
                </a:lnTo>
                <a:lnTo>
                  <a:pt x="8784" y="11047"/>
                </a:lnTo>
                <a:lnTo>
                  <a:pt x="8565" y="11242"/>
                </a:lnTo>
                <a:lnTo>
                  <a:pt x="8419" y="11290"/>
                </a:lnTo>
                <a:lnTo>
                  <a:pt x="8225" y="11315"/>
                </a:lnTo>
                <a:lnTo>
                  <a:pt x="8103" y="11290"/>
                </a:lnTo>
                <a:lnTo>
                  <a:pt x="8006" y="11290"/>
                </a:lnTo>
                <a:lnTo>
                  <a:pt x="7933" y="11242"/>
                </a:lnTo>
                <a:lnTo>
                  <a:pt x="7884" y="11193"/>
                </a:lnTo>
                <a:lnTo>
                  <a:pt x="7908" y="11071"/>
                </a:lnTo>
                <a:lnTo>
                  <a:pt x="7908" y="10901"/>
                </a:lnTo>
                <a:lnTo>
                  <a:pt x="7884" y="10828"/>
                </a:lnTo>
                <a:lnTo>
                  <a:pt x="7835" y="10755"/>
                </a:lnTo>
                <a:lnTo>
                  <a:pt x="7787" y="10706"/>
                </a:lnTo>
                <a:lnTo>
                  <a:pt x="7714" y="10682"/>
                </a:lnTo>
                <a:lnTo>
                  <a:pt x="7616" y="10682"/>
                </a:lnTo>
                <a:lnTo>
                  <a:pt x="7543" y="10706"/>
                </a:lnTo>
                <a:lnTo>
                  <a:pt x="7495" y="10779"/>
                </a:lnTo>
                <a:lnTo>
                  <a:pt x="7446" y="10852"/>
                </a:lnTo>
                <a:lnTo>
                  <a:pt x="7397" y="10974"/>
                </a:lnTo>
                <a:lnTo>
                  <a:pt x="7397" y="11071"/>
                </a:lnTo>
                <a:lnTo>
                  <a:pt x="7324" y="11144"/>
                </a:lnTo>
                <a:lnTo>
                  <a:pt x="7227" y="11193"/>
                </a:lnTo>
                <a:lnTo>
                  <a:pt x="7008" y="11193"/>
                </a:lnTo>
                <a:lnTo>
                  <a:pt x="6911" y="11169"/>
                </a:lnTo>
                <a:lnTo>
                  <a:pt x="6789" y="11096"/>
                </a:lnTo>
                <a:lnTo>
                  <a:pt x="6716" y="11023"/>
                </a:lnTo>
                <a:lnTo>
                  <a:pt x="6667" y="10950"/>
                </a:lnTo>
                <a:lnTo>
                  <a:pt x="6619" y="10877"/>
                </a:lnTo>
                <a:lnTo>
                  <a:pt x="6546" y="10804"/>
                </a:lnTo>
                <a:lnTo>
                  <a:pt x="6473" y="10779"/>
                </a:lnTo>
                <a:lnTo>
                  <a:pt x="6400" y="10779"/>
                </a:lnTo>
                <a:lnTo>
                  <a:pt x="6302" y="10804"/>
                </a:lnTo>
                <a:lnTo>
                  <a:pt x="6254" y="10852"/>
                </a:lnTo>
                <a:lnTo>
                  <a:pt x="6205" y="10901"/>
                </a:lnTo>
                <a:lnTo>
                  <a:pt x="6205" y="10998"/>
                </a:lnTo>
                <a:lnTo>
                  <a:pt x="6205" y="11096"/>
                </a:lnTo>
                <a:lnTo>
                  <a:pt x="6181" y="11169"/>
                </a:lnTo>
                <a:lnTo>
                  <a:pt x="6156" y="11217"/>
                </a:lnTo>
                <a:lnTo>
                  <a:pt x="6132" y="11266"/>
                </a:lnTo>
                <a:lnTo>
                  <a:pt x="6035" y="11315"/>
                </a:lnTo>
                <a:lnTo>
                  <a:pt x="5937" y="11339"/>
                </a:lnTo>
                <a:lnTo>
                  <a:pt x="5840" y="11315"/>
                </a:lnTo>
                <a:lnTo>
                  <a:pt x="5743" y="11242"/>
                </a:lnTo>
                <a:lnTo>
                  <a:pt x="5694" y="11144"/>
                </a:lnTo>
                <a:lnTo>
                  <a:pt x="5694" y="11096"/>
                </a:lnTo>
                <a:lnTo>
                  <a:pt x="5694" y="11047"/>
                </a:lnTo>
                <a:lnTo>
                  <a:pt x="5694" y="10925"/>
                </a:lnTo>
                <a:lnTo>
                  <a:pt x="5670" y="10852"/>
                </a:lnTo>
                <a:lnTo>
                  <a:pt x="5621" y="10779"/>
                </a:lnTo>
                <a:lnTo>
                  <a:pt x="5524" y="10755"/>
                </a:lnTo>
                <a:lnTo>
                  <a:pt x="5451" y="10731"/>
                </a:lnTo>
                <a:lnTo>
                  <a:pt x="5353" y="10755"/>
                </a:lnTo>
                <a:lnTo>
                  <a:pt x="5280" y="10828"/>
                </a:lnTo>
                <a:lnTo>
                  <a:pt x="5232" y="10901"/>
                </a:lnTo>
                <a:lnTo>
                  <a:pt x="5183" y="10998"/>
                </a:lnTo>
                <a:lnTo>
                  <a:pt x="5110" y="11096"/>
                </a:lnTo>
                <a:lnTo>
                  <a:pt x="5037" y="11169"/>
                </a:lnTo>
                <a:lnTo>
                  <a:pt x="4964" y="11242"/>
                </a:lnTo>
                <a:lnTo>
                  <a:pt x="4769" y="11339"/>
                </a:lnTo>
                <a:lnTo>
                  <a:pt x="4648" y="11363"/>
                </a:lnTo>
                <a:lnTo>
                  <a:pt x="4550" y="11388"/>
                </a:lnTo>
                <a:lnTo>
                  <a:pt x="4502" y="11388"/>
                </a:lnTo>
                <a:lnTo>
                  <a:pt x="4453" y="11363"/>
                </a:lnTo>
                <a:lnTo>
                  <a:pt x="4380" y="11315"/>
                </a:lnTo>
                <a:lnTo>
                  <a:pt x="4331" y="11217"/>
                </a:lnTo>
                <a:lnTo>
                  <a:pt x="4307" y="11120"/>
                </a:lnTo>
                <a:lnTo>
                  <a:pt x="4258" y="10950"/>
                </a:lnTo>
                <a:lnTo>
                  <a:pt x="4234" y="10877"/>
                </a:lnTo>
                <a:lnTo>
                  <a:pt x="4210" y="10877"/>
                </a:lnTo>
                <a:lnTo>
                  <a:pt x="4210" y="10852"/>
                </a:lnTo>
                <a:lnTo>
                  <a:pt x="4185" y="10828"/>
                </a:lnTo>
                <a:lnTo>
                  <a:pt x="4137" y="10804"/>
                </a:lnTo>
                <a:lnTo>
                  <a:pt x="4088" y="10804"/>
                </a:lnTo>
                <a:lnTo>
                  <a:pt x="4039" y="10828"/>
                </a:lnTo>
                <a:lnTo>
                  <a:pt x="3991" y="10852"/>
                </a:lnTo>
                <a:lnTo>
                  <a:pt x="3942" y="10950"/>
                </a:lnTo>
                <a:lnTo>
                  <a:pt x="3918" y="11071"/>
                </a:lnTo>
                <a:lnTo>
                  <a:pt x="3918" y="11290"/>
                </a:lnTo>
                <a:lnTo>
                  <a:pt x="3942" y="11388"/>
                </a:lnTo>
                <a:lnTo>
                  <a:pt x="3966" y="11509"/>
                </a:lnTo>
                <a:lnTo>
                  <a:pt x="4015" y="11582"/>
                </a:lnTo>
                <a:lnTo>
                  <a:pt x="4088" y="11680"/>
                </a:lnTo>
                <a:lnTo>
                  <a:pt x="4185" y="11753"/>
                </a:lnTo>
                <a:lnTo>
                  <a:pt x="4283" y="11801"/>
                </a:lnTo>
                <a:lnTo>
                  <a:pt x="4429" y="11850"/>
                </a:lnTo>
                <a:lnTo>
                  <a:pt x="4721" y="11850"/>
                </a:lnTo>
                <a:lnTo>
                  <a:pt x="4842" y="11826"/>
                </a:lnTo>
                <a:lnTo>
                  <a:pt x="4988" y="11777"/>
                </a:lnTo>
                <a:lnTo>
                  <a:pt x="5110" y="11704"/>
                </a:lnTo>
                <a:lnTo>
                  <a:pt x="5232" y="11631"/>
                </a:lnTo>
                <a:lnTo>
                  <a:pt x="5353" y="11534"/>
                </a:lnTo>
                <a:lnTo>
                  <a:pt x="5475" y="11655"/>
                </a:lnTo>
                <a:lnTo>
                  <a:pt x="5645" y="11728"/>
                </a:lnTo>
                <a:lnTo>
                  <a:pt x="5816" y="11777"/>
                </a:lnTo>
                <a:lnTo>
                  <a:pt x="5986" y="11801"/>
                </a:lnTo>
                <a:lnTo>
                  <a:pt x="6156" y="11777"/>
                </a:lnTo>
                <a:lnTo>
                  <a:pt x="6327" y="11728"/>
                </a:lnTo>
                <a:lnTo>
                  <a:pt x="6473" y="11631"/>
                </a:lnTo>
                <a:lnTo>
                  <a:pt x="6570" y="11509"/>
                </a:lnTo>
                <a:lnTo>
                  <a:pt x="6716" y="11558"/>
                </a:lnTo>
                <a:lnTo>
                  <a:pt x="6838" y="11607"/>
                </a:lnTo>
                <a:lnTo>
                  <a:pt x="6984" y="11631"/>
                </a:lnTo>
                <a:lnTo>
                  <a:pt x="7105" y="11655"/>
                </a:lnTo>
                <a:lnTo>
                  <a:pt x="7251" y="11655"/>
                </a:lnTo>
                <a:lnTo>
                  <a:pt x="7373" y="11631"/>
                </a:lnTo>
                <a:lnTo>
                  <a:pt x="7519" y="11582"/>
                </a:lnTo>
                <a:lnTo>
                  <a:pt x="7616" y="11534"/>
                </a:lnTo>
                <a:lnTo>
                  <a:pt x="7787" y="11631"/>
                </a:lnTo>
                <a:lnTo>
                  <a:pt x="7957" y="11728"/>
                </a:lnTo>
                <a:lnTo>
                  <a:pt x="8103" y="11777"/>
                </a:lnTo>
                <a:lnTo>
                  <a:pt x="8249" y="11801"/>
                </a:lnTo>
                <a:lnTo>
                  <a:pt x="8395" y="11777"/>
                </a:lnTo>
                <a:lnTo>
                  <a:pt x="8517" y="11753"/>
                </a:lnTo>
                <a:lnTo>
                  <a:pt x="8638" y="11680"/>
                </a:lnTo>
                <a:lnTo>
                  <a:pt x="8760" y="11607"/>
                </a:lnTo>
                <a:lnTo>
                  <a:pt x="9003" y="11436"/>
                </a:lnTo>
                <a:lnTo>
                  <a:pt x="9052" y="11509"/>
                </a:lnTo>
                <a:lnTo>
                  <a:pt x="9149" y="11582"/>
                </a:lnTo>
                <a:lnTo>
                  <a:pt x="9271" y="11631"/>
                </a:lnTo>
                <a:lnTo>
                  <a:pt x="9563" y="11631"/>
                </a:lnTo>
                <a:lnTo>
                  <a:pt x="9733" y="11582"/>
                </a:lnTo>
                <a:lnTo>
                  <a:pt x="9903" y="11534"/>
                </a:lnTo>
                <a:lnTo>
                  <a:pt x="10025" y="11436"/>
                </a:lnTo>
                <a:lnTo>
                  <a:pt x="10098" y="11509"/>
                </a:lnTo>
                <a:lnTo>
                  <a:pt x="10195" y="11582"/>
                </a:lnTo>
                <a:lnTo>
                  <a:pt x="10414" y="11680"/>
                </a:lnTo>
                <a:lnTo>
                  <a:pt x="10560" y="11728"/>
                </a:lnTo>
                <a:lnTo>
                  <a:pt x="10682" y="11753"/>
                </a:lnTo>
                <a:lnTo>
                  <a:pt x="10828" y="11728"/>
                </a:lnTo>
                <a:lnTo>
                  <a:pt x="10950" y="11704"/>
                </a:lnTo>
                <a:lnTo>
                  <a:pt x="11071" y="11655"/>
                </a:lnTo>
                <a:lnTo>
                  <a:pt x="11193" y="11582"/>
                </a:lnTo>
                <a:lnTo>
                  <a:pt x="11388" y="11388"/>
                </a:lnTo>
                <a:lnTo>
                  <a:pt x="11509" y="11509"/>
                </a:lnTo>
                <a:lnTo>
                  <a:pt x="11655" y="11582"/>
                </a:lnTo>
                <a:lnTo>
                  <a:pt x="11801" y="11631"/>
                </a:lnTo>
                <a:lnTo>
                  <a:pt x="11996" y="11655"/>
                </a:lnTo>
                <a:lnTo>
                  <a:pt x="12166" y="11655"/>
                </a:lnTo>
                <a:lnTo>
                  <a:pt x="12337" y="11631"/>
                </a:lnTo>
                <a:lnTo>
                  <a:pt x="12507" y="11582"/>
                </a:lnTo>
                <a:lnTo>
                  <a:pt x="12653" y="11509"/>
                </a:lnTo>
                <a:lnTo>
                  <a:pt x="12799" y="11582"/>
                </a:lnTo>
                <a:lnTo>
                  <a:pt x="12945" y="11607"/>
                </a:lnTo>
                <a:lnTo>
                  <a:pt x="13115" y="11631"/>
                </a:lnTo>
                <a:lnTo>
                  <a:pt x="13286" y="11631"/>
                </a:lnTo>
                <a:lnTo>
                  <a:pt x="13456" y="11607"/>
                </a:lnTo>
                <a:lnTo>
                  <a:pt x="13651" y="11558"/>
                </a:lnTo>
                <a:lnTo>
                  <a:pt x="13797" y="11485"/>
                </a:lnTo>
                <a:lnTo>
                  <a:pt x="13967" y="11388"/>
                </a:lnTo>
                <a:lnTo>
                  <a:pt x="14040" y="11436"/>
                </a:lnTo>
                <a:lnTo>
                  <a:pt x="14137" y="11461"/>
                </a:lnTo>
                <a:lnTo>
                  <a:pt x="14259" y="11461"/>
                </a:lnTo>
                <a:lnTo>
                  <a:pt x="14405" y="11436"/>
                </a:lnTo>
                <a:lnTo>
                  <a:pt x="14478" y="11388"/>
                </a:lnTo>
                <a:lnTo>
                  <a:pt x="14527" y="11339"/>
                </a:lnTo>
                <a:lnTo>
                  <a:pt x="14551" y="11266"/>
                </a:lnTo>
                <a:lnTo>
                  <a:pt x="14551" y="11193"/>
                </a:lnTo>
                <a:lnTo>
                  <a:pt x="14527" y="11120"/>
                </a:lnTo>
                <a:lnTo>
                  <a:pt x="14478" y="11071"/>
                </a:lnTo>
                <a:lnTo>
                  <a:pt x="14429" y="11047"/>
                </a:lnTo>
                <a:lnTo>
                  <a:pt x="14356" y="11023"/>
                </a:lnTo>
                <a:lnTo>
                  <a:pt x="14283" y="11047"/>
                </a:lnTo>
                <a:lnTo>
                  <a:pt x="14210" y="11023"/>
                </a:lnTo>
                <a:lnTo>
                  <a:pt x="14137" y="10925"/>
                </a:lnTo>
                <a:lnTo>
                  <a:pt x="14040" y="10852"/>
                </a:lnTo>
                <a:lnTo>
                  <a:pt x="13943" y="10852"/>
                </a:lnTo>
                <a:lnTo>
                  <a:pt x="13894" y="10877"/>
                </a:lnTo>
                <a:lnTo>
                  <a:pt x="13845" y="10925"/>
                </a:lnTo>
                <a:lnTo>
                  <a:pt x="13772" y="10974"/>
                </a:lnTo>
                <a:lnTo>
                  <a:pt x="13651" y="11047"/>
                </a:lnTo>
                <a:lnTo>
                  <a:pt x="13505" y="11120"/>
                </a:lnTo>
                <a:lnTo>
                  <a:pt x="13334" y="11169"/>
                </a:lnTo>
                <a:lnTo>
                  <a:pt x="13188" y="11217"/>
                </a:lnTo>
                <a:lnTo>
                  <a:pt x="12994" y="11217"/>
                </a:lnTo>
                <a:lnTo>
                  <a:pt x="12969" y="11193"/>
                </a:lnTo>
                <a:lnTo>
                  <a:pt x="12945" y="11144"/>
                </a:lnTo>
                <a:lnTo>
                  <a:pt x="12921" y="11096"/>
                </a:lnTo>
                <a:lnTo>
                  <a:pt x="12945" y="10974"/>
                </a:lnTo>
                <a:lnTo>
                  <a:pt x="12945" y="10901"/>
                </a:lnTo>
                <a:lnTo>
                  <a:pt x="12896" y="10828"/>
                </a:lnTo>
                <a:lnTo>
                  <a:pt x="12848" y="10779"/>
                </a:lnTo>
                <a:lnTo>
                  <a:pt x="12775" y="10755"/>
                </a:lnTo>
                <a:lnTo>
                  <a:pt x="12677" y="10779"/>
                </a:lnTo>
                <a:lnTo>
                  <a:pt x="12629" y="10804"/>
                </a:lnTo>
                <a:lnTo>
                  <a:pt x="12556" y="10852"/>
                </a:lnTo>
                <a:lnTo>
                  <a:pt x="12531" y="10925"/>
                </a:lnTo>
                <a:lnTo>
                  <a:pt x="12507" y="11047"/>
                </a:lnTo>
                <a:lnTo>
                  <a:pt x="12458" y="11096"/>
                </a:lnTo>
                <a:lnTo>
                  <a:pt x="12410" y="11144"/>
                </a:lnTo>
                <a:lnTo>
                  <a:pt x="12288" y="11217"/>
                </a:lnTo>
                <a:lnTo>
                  <a:pt x="12142" y="11242"/>
                </a:lnTo>
                <a:lnTo>
                  <a:pt x="11972" y="11242"/>
                </a:lnTo>
                <a:lnTo>
                  <a:pt x="11850" y="11217"/>
                </a:lnTo>
                <a:lnTo>
                  <a:pt x="11728" y="11144"/>
                </a:lnTo>
                <a:lnTo>
                  <a:pt x="11704" y="11120"/>
                </a:lnTo>
                <a:lnTo>
                  <a:pt x="11680" y="11071"/>
                </a:lnTo>
                <a:lnTo>
                  <a:pt x="11680" y="10998"/>
                </a:lnTo>
                <a:lnTo>
                  <a:pt x="11704" y="10950"/>
                </a:lnTo>
                <a:lnTo>
                  <a:pt x="11728" y="10852"/>
                </a:lnTo>
                <a:lnTo>
                  <a:pt x="11728" y="10779"/>
                </a:lnTo>
                <a:lnTo>
                  <a:pt x="11680" y="10706"/>
                </a:lnTo>
                <a:lnTo>
                  <a:pt x="11631" y="10658"/>
                </a:lnTo>
                <a:lnTo>
                  <a:pt x="11558" y="10633"/>
                </a:lnTo>
                <a:close/>
                <a:moveTo>
                  <a:pt x="1266" y="11363"/>
                </a:moveTo>
                <a:lnTo>
                  <a:pt x="1266" y="11826"/>
                </a:lnTo>
                <a:lnTo>
                  <a:pt x="1095" y="11972"/>
                </a:lnTo>
                <a:lnTo>
                  <a:pt x="974" y="12118"/>
                </a:lnTo>
                <a:lnTo>
                  <a:pt x="876" y="12215"/>
                </a:lnTo>
                <a:lnTo>
                  <a:pt x="828" y="12337"/>
                </a:lnTo>
                <a:lnTo>
                  <a:pt x="803" y="11534"/>
                </a:lnTo>
                <a:lnTo>
                  <a:pt x="803" y="11485"/>
                </a:lnTo>
                <a:lnTo>
                  <a:pt x="925" y="11485"/>
                </a:lnTo>
                <a:lnTo>
                  <a:pt x="1047" y="11461"/>
                </a:lnTo>
                <a:lnTo>
                  <a:pt x="1144" y="11412"/>
                </a:lnTo>
                <a:lnTo>
                  <a:pt x="1266" y="11363"/>
                </a:lnTo>
                <a:close/>
                <a:moveTo>
                  <a:pt x="1266" y="12385"/>
                </a:moveTo>
                <a:lnTo>
                  <a:pt x="1266" y="12872"/>
                </a:lnTo>
                <a:lnTo>
                  <a:pt x="974" y="13140"/>
                </a:lnTo>
                <a:lnTo>
                  <a:pt x="828" y="13286"/>
                </a:lnTo>
                <a:lnTo>
                  <a:pt x="828" y="12653"/>
                </a:lnTo>
                <a:lnTo>
                  <a:pt x="1022" y="12556"/>
                </a:lnTo>
                <a:lnTo>
                  <a:pt x="1217" y="12410"/>
                </a:lnTo>
                <a:lnTo>
                  <a:pt x="1266" y="12385"/>
                </a:lnTo>
                <a:close/>
                <a:moveTo>
                  <a:pt x="4088" y="12775"/>
                </a:moveTo>
                <a:lnTo>
                  <a:pt x="4039" y="12799"/>
                </a:lnTo>
                <a:lnTo>
                  <a:pt x="4015" y="12823"/>
                </a:lnTo>
                <a:lnTo>
                  <a:pt x="3820" y="13164"/>
                </a:lnTo>
                <a:lnTo>
                  <a:pt x="3747" y="13359"/>
                </a:lnTo>
                <a:lnTo>
                  <a:pt x="3699" y="13553"/>
                </a:lnTo>
                <a:lnTo>
                  <a:pt x="3674" y="13748"/>
                </a:lnTo>
                <a:lnTo>
                  <a:pt x="3699" y="13821"/>
                </a:lnTo>
                <a:lnTo>
                  <a:pt x="3747" y="13894"/>
                </a:lnTo>
                <a:lnTo>
                  <a:pt x="3796" y="13967"/>
                </a:lnTo>
                <a:lnTo>
                  <a:pt x="3869" y="13991"/>
                </a:lnTo>
                <a:lnTo>
                  <a:pt x="3991" y="14040"/>
                </a:lnTo>
                <a:lnTo>
                  <a:pt x="4258" y="14040"/>
                </a:lnTo>
                <a:lnTo>
                  <a:pt x="4404" y="14016"/>
                </a:lnTo>
                <a:lnTo>
                  <a:pt x="4526" y="13967"/>
                </a:lnTo>
                <a:lnTo>
                  <a:pt x="4672" y="13918"/>
                </a:lnTo>
                <a:lnTo>
                  <a:pt x="4940" y="13748"/>
                </a:lnTo>
                <a:lnTo>
                  <a:pt x="5183" y="13578"/>
                </a:lnTo>
                <a:lnTo>
                  <a:pt x="5256" y="13675"/>
                </a:lnTo>
                <a:lnTo>
                  <a:pt x="5353" y="13748"/>
                </a:lnTo>
                <a:lnTo>
                  <a:pt x="5475" y="13821"/>
                </a:lnTo>
                <a:lnTo>
                  <a:pt x="5621" y="13870"/>
                </a:lnTo>
                <a:lnTo>
                  <a:pt x="5791" y="13918"/>
                </a:lnTo>
                <a:lnTo>
                  <a:pt x="6108" y="13918"/>
                </a:lnTo>
                <a:lnTo>
                  <a:pt x="6278" y="13894"/>
                </a:lnTo>
                <a:lnTo>
                  <a:pt x="6424" y="13821"/>
                </a:lnTo>
                <a:lnTo>
                  <a:pt x="6570" y="13772"/>
                </a:lnTo>
                <a:lnTo>
                  <a:pt x="6692" y="13675"/>
                </a:lnTo>
                <a:lnTo>
                  <a:pt x="6838" y="13578"/>
                </a:lnTo>
                <a:lnTo>
                  <a:pt x="6959" y="13675"/>
                </a:lnTo>
                <a:lnTo>
                  <a:pt x="7130" y="13724"/>
                </a:lnTo>
                <a:lnTo>
                  <a:pt x="7324" y="13748"/>
                </a:lnTo>
                <a:lnTo>
                  <a:pt x="7519" y="13748"/>
                </a:lnTo>
                <a:lnTo>
                  <a:pt x="8030" y="13724"/>
                </a:lnTo>
                <a:lnTo>
                  <a:pt x="8565" y="13748"/>
                </a:lnTo>
                <a:lnTo>
                  <a:pt x="8906" y="13772"/>
                </a:lnTo>
                <a:lnTo>
                  <a:pt x="9271" y="13748"/>
                </a:lnTo>
                <a:lnTo>
                  <a:pt x="9466" y="13724"/>
                </a:lnTo>
                <a:lnTo>
                  <a:pt x="9636" y="13675"/>
                </a:lnTo>
                <a:lnTo>
                  <a:pt x="9782" y="13578"/>
                </a:lnTo>
                <a:lnTo>
                  <a:pt x="9928" y="13480"/>
                </a:lnTo>
                <a:lnTo>
                  <a:pt x="9952" y="13432"/>
                </a:lnTo>
                <a:lnTo>
                  <a:pt x="9952" y="13383"/>
                </a:lnTo>
                <a:lnTo>
                  <a:pt x="9928" y="13334"/>
                </a:lnTo>
                <a:lnTo>
                  <a:pt x="9879" y="13310"/>
                </a:lnTo>
                <a:lnTo>
                  <a:pt x="9660" y="13261"/>
                </a:lnTo>
                <a:lnTo>
                  <a:pt x="9466" y="13286"/>
                </a:lnTo>
                <a:lnTo>
                  <a:pt x="9028" y="13334"/>
                </a:lnTo>
                <a:lnTo>
                  <a:pt x="8590" y="13334"/>
                </a:lnTo>
                <a:lnTo>
                  <a:pt x="8176" y="13286"/>
                </a:lnTo>
                <a:lnTo>
                  <a:pt x="7957" y="13286"/>
                </a:lnTo>
                <a:lnTo>
                  <a:pt x="7616" y="13310"/>
                </a:lnTo>
                <a:lnTo>
                  <a:pt x="7276" y="13310"/>
                </a:lnTo>
                <a:lnTo>
                  <a:pt x="7203" y="13286"/>
                </a:lnTo>
                <a:lnTo>
                  <a:pt x="7178" y="13261"/>
                </a:lnTo>
                <a:lnTo>
                  <a:pt x="7203" y="13164"/>
                </a:lnTo>
                <a:lnTo>
                  <a:pt x="7178" y="13091"/>
                </a:lnTo>
                <a:lnTo>
                  <a:pt x="7154" y="13042"/>
                </a:lnTo>
                <a:lnTo>
                  <a:pt x="7105" y="12969"/>
                </a:lnTo>
                <a:lnTo>
                  <a:pt x="7057" y="12945"/>
                </a:lnTo>
                <a:lnTo>
                  <a:pt x="6984" y="12921"/>
                </a:lnTo>
                <a:lnTo>
                  <a:pt x="6911" y="12945"/>
                </a:lnTo>
                <a:lnTo>
                  <a:pt x="6838" y="12994"/>
                </a:lnTo>
                <a:lnTo>
                  <a:pt x="6594" y="13237"/>
                </a:lnTo>
                <a:lnTo>
                  <a:pt x="6302" y="13432"/>
                </a:lnTo>
                <a:lnTo>
                  <a:pt x="6205" y="13480"/>
                </a:lnTo>
                <a:lnTo>
                  <a:pt x="6059" y="13505"/>
                </a:lnTo>
                <a:lnTo>
                  <a:pt x="5913" y="13505"/>
                </a:lnTo>
                <a:lnTo>
                  <a:pt x="5767" y="13480"/>
                </a:lnTo>
                <a:lnTo>
                  <a:pt x="5645" y="13432"/>
                </a:lnTo>
                <a:lnTo>
                  <a:pt x="5548" y="13359"/>
                </a:lnTo>
                <a:lnTo>
                  <a:pt x="5524" y="13286"/>
                </a:lnTo>
                <a:lnTo>
                  <a:pt x="5524" y="13237"/>
                </a:lnTo>
                <a:lnTo>
                  <a:pt x="5524" y="13164"/>
                </a:lnTo>
                <a:lnTo>
                  <a:pt x="5548" y="13067"/>
                </a:lnTo>
                <a:lnTo>
                  <a:pt x="5548" y="12994"/>
                </a:lnTo>
                <a:lnTo>
                  <a:pt x="5524" y="12921"/>
                </a:lnTo>
                <a:lnTo>
                  <a:pt x="5475" y="12872"/>
                </a:lnTo>
                <a:lnTo>
                  <a:pt x="5426" y="12823"/>
                </a:lnTo>
                <a:lnTo>
                  <a:pt x="5353" y="12799"/>
                </a:lnTo>
                <a:lnTo>
                  <a:pt x="5280" y="12799"/>
                </a:lnTo>
                <a:lnTo>
                  <a:pt x="5207" y="12848"/>
                </a:lnTo>
                <a:lnTo>
                  <a:pt x="5159" y="12896"/>
                </a:lnTo>
                <a:lnTo>
                  <a:pt x="5086" y="13018"/>
                </a:lnTo>
                <a:lnTo>
                  <a:pt x="5013" y="13091"/>
                </a:lnTo>
                <a:lnTo>
                  <a:pt x="4842" y="13261"/>
                </a:lnTo>
                <a:lnTo>
                  <a:pt x="4648" y="13407"/>
                </a:lnTo>
                <a:lnTo>
                  <a:pt x="4453" y="13505"/>
                </a:lnTo>
                <a:lnTo>
                  <a:pt x="4331" y="13578"/>
                </a:lnTo>
                <a:lnTo>
                  <a:pt x="4185" y="13602"/>
                </a:lnTo>
                <a:lnTo>
                  <a:pt x="4137" y="13602"/>
                </a:lnTo>
                <a:lnTo>
                  <a:pt x="4088" y="13578"/>
                </a:lnTo>
                <a:lnTo>
                  <a:pt x="4088" y="13505"/>
                </a:lnTo>
                <a:lnTo>
                  <a:pt x="4088" y="13407"/>
                </a:lnTo>
                <a:lnTo>
                  <a:pt x="4210" y="12945"/>
                </a:lnTo>
                <a:lnTo>
                  <a:pt x="4210" y="12896"/>
                </a:lnTo>
                <a:lnTo>
                  <a:pt x="4210" y="12848"/>
                </a:lnTo>
                <a:lnTo>
                  <a:pt x="4161" y="12799"/>
                </a:lnTo>
                <a:lnTo>
                  <a:pt x="4112" y="12775"/>
                </a:lnTo>
                <a:close/>
                <a:moveTo>
                  <a:pt x="1266" y="13407"/>
                </a:moveTo>
                <a:lnTo>
                  <a:pt x="1266" y="14113"/>
                </a:lnTo>
                <a:lnTo>
                  <a:pt x="1168" y="14186"/>
                </a:lnTo>
                <a:lnTo>
                  <a:pt x="1071" y="14235"/>
                </a:lnTo>
                <a:lnTo>
                  <a:pt x="925" y="14381"/>
                </a:lnTo>
                <a:lnTo>
                  <a:pt x="779" y="14527"/>
                </a:lnTo>
                <a:lnTo>
                  <a:pt x="803" y="13748"/>
                </a:lnTo>
                <a:lnTo>
                  <a:pt x="925" y="13675"/>
                </a:lnTo>
                <a:lnTo>
                  <a:pt x="1047" y="13578"/>
                </a:lnTo>
                <a:lnTo>
                  <a:pt x="1241" y="13407"/>
                </a:lnTo>
                <a:close/>
                <a:moveTo>
                  <a:pt x="1266" y="14624"/>
                </a:moveTo>
                <a:lnTo>
                  <a:pt x="1266" y="14940"/>
                </a:lnTo>
                <a:lnTo>
                  <a:pt x="1193" y="14989"/>
                </a:lnTo>
                <a:lnTo>
                  <a:pt x="949" y="15208"/>
                </a:lnTo>
                <a:lnTo>
                  <a:pt x="730" y="15451"/>
                </a:lnTo>
                <a:lnTo>
                  <a:pt x="755" y="15062"/>
                </a:lnTo>
                <a:lnTo>
                  <a:pt x="876" y="14989"/>
                </a:lnTo>
                <a:lnTo>
                  <a:pt x="974" y="14892"/>
                </a:lnTo>
                <a:lnTo>
                  <a:pt x="1168" y="14697"/>
                </a:lnTo>
                <a:lnTo>
                  <a:pt x="1266" y="14624"/>
                </a:lnTo>
                <a:close/>
                <a:moveTo>
                  <a:pt x="1241" y="15451"/>
                </a:moveTo>
                <a:lnTo>
                  <a:pt x="1241" y="15500"/>
                </a:lnTo>
                <a:lnTo>
                  <a:pt x="1217" y="15841"/>
                </a:lnTo>
                <a:lnTo>
                  <a:pt x="1071" y="15962"/>
                </a:lnTo>
                <a:lnTo>
                  <a:pt x="925" y="16108"/>
                </a:lnTo>
                <a:lnTo>
                  <a:pt x="682" y="16400"/>
                </a:lnTo>
                <a:lnTo>
                  <a:pt x="706" y="15695"/>
                </a:lnTo>
                <a:lnTo>
                  <a:pt x="755" y="15719"/>
                </a:lnTo>
                <a:lnTo>
                  <a:pt x="828" y="15743"/>
                </a:lnTo>
                <a:lnTo>
                  <a:pt x="876" y="15743"/>
                </a:lnTo>
                <a:lnTo>
                  <a:pt x="949" y="15695"/>
                </a:lnTo>
                <a:lnTo>
                  <a:pt x="1241" y="15451"/>
                </a:lnTo>
                <a:close/>
                <a:moveTo>
                  <a:pt x="1168" y="16327"/>
                </a:moveTo>
                <a:lnTo>
                  <a:pt x="1120" y="17009"/>
                </a:lnTo>
                <a:lnTo>
                  <a:pt x="998" y="17082"/>
                </a:lnTo>
                <a:lnTo>
                  <a:pt x="876" y="17179"/>
                </a:lnTo>
                <a:lnTo>
                  <a:pt x="682" y="17373"/>
                </a:lnTo>
                <a:lnTo>
                  <a:pt x="584" y="17495"/>
                </a:lnTo>
                <a:lnTo>
                  <a:pt x="657" y="16668"/>
                </a:lnTo>
                <a:lnTo>
                  <a:pt x="803" y="16619"/>
                </a:lnTo>
                <a:lnTo>
                  <a:pt x="949" y="16522"/>
                </a:lnTo>
                <a:lnTo>
                  <a:pt x="1168" y="16327"/>
                </a:lnTo>
                <a:close/>
                <a:moveTo>
                  <a:pt x="6813" y="463"/>
                </a:moveTo>
                <a:lnTo>
                  <a:pt x="8322" y="487"/>
                </a:lnTo>
                <a:lnTo>
                  <a:pt x="9830" y="560"/>
                </a:lnTo>
                <a:lnTo>
                  <a:pt x="12848" y="706"/>
                </a:lnTo>
                <a:lnTo>
                  <a:pt x="12775" y="901"/>
                </a:lnTo>
                <a:lnTo>
                  <a:pt x="12750" y="1071"/>
                </a:lnTo>
                <a:lnTo>
                  <a:pt x="12677" y="1484"/>
                </a:lnTo>
                <a:lnTo>
                  <a:pt x="12677" y="1874"/>
                </a:lnTo>
                <a:lnTo>
                  <a:pt x="12702" y="2312"/>
                </a:lnTo>
                <a:lnTo>
                  <a:pt x="12775" y="3115"/>
                </a:lnTo>
                <a:lnTo>
                  <a:pt x="12799" y="3528"/>
                </a:lnTo>
                <a:lnTo>
                  <a:pt x="12823" y="3893"/>
                </a:lnTo>
                <a:lnTo>
                  <a:pt x="12823" y="3966"/>
                </a:lnTo>
                <a:lnTo>
                  <a:pt x="12872" y="4039"/>
                </a:lnTo>
                <a:lnTo>
                  <a:pt x="12896" y="4064"/>
                </a:lnTo>
                <a:lnTo>
                  <a:pt x="12945" y="4112"/>
                </a:lnTo>
                <a:lnTo>
                  <a:pt x="12994" y="4161"/>
                </a:lnTo>
                <a:lnTo>
                  <a:pt x="13067" y="4210"/>
                </a:lnTo>
                <a:lnTo>
                  <a:pt x="13261" y="4258"/>
                </a:lnTo>
                <a:lnTo>
                  <a:pt x="13456" y="4307"/>
                </a:lnTo>
                <a:lnTo>
                  <a:pt x="13870" y="4331"/>
                </a:lnTo>
                <a:lnTo>
                  <a:pt x="14697" y="4356"/>
                </a:lnTo>
                <a:lnTo>
                  <a:pt x="15500" y="4356"/>
                </a:lnTo>
                <a:lnTo>
                  <a:pt x="15889" y="4331"/>
                </a:lnTo>
                <a:lnTo>
                  <a:pt x="16279" y="4283"/>
                </a:lnTo>
                <a:lnTo>
                  <a:pt x="16254" y="5061"/>
                </a:lnTo>
                <a:lnTo>
                  <a:pt x="16279" y="5864"/>
                </a:lnTo>
                <a:lnTo>
                  <a:pt x="16303" y="6643"/>
                </a:lnTo>
                <a:lnTo>
                  <a:pt x="16303" y="7422"/>
                </a:lnTo>
                <a:lnTo>
                  <a:pt x="16254" y="9319"/>
                </a:lnTo>
                <a:lnTo>
                  <a:pt x="16254" y="10268"/>
                </a:lnTo>
                <a:lnTo>
                  <a:pt x="16254" y="11242"/>
                </a:lnTo>
                <a:lnTo>
                  <a:pt x="16303" y="13140"/>
                </a:lnTo>
                <a:lnTo>
                  <a:pt x="16352" y="15062"/>
                </a:lnTo>
                <a:lnTo>
                  <a:pt x="16327" y="15962"/>
                </a:lnTo>
                <a:lnTo>
                  <a:pt x="16327" y="16887"/>
                </a:lnTo>
                <a:lnTo>
                  <a:pt x="16327" y="17738"/>
                </a:lnTo>
                <a:lnTo>
                  <a:pt x="16303" y="18152"/>
                </a:lnTo>
                <a:lnTo>
                  <a:pt x="16254" y="18590"/>
                </a:lnTo>
                <a:lnTo>
                  <a:pt x="15889" y="18614"/>
                </a:lnTo>
                <a:lnTo>
                  <a:pt x="15524" y="18639"/>
                </a:lnTo>
                <a:lnTo>
                  <a:pt x="11923" y="18639"/>
                </a:lnTo>
                <a:lnTo>
                  <a:pt x="9733" y="18614"/>
                </a:lnTo>
                <a:lnTo>
                  <a:pt x="7616" y="18566"/>
                </a:lnTo>
                <a:lnTo>
                  <a:pt x="5524" y="18517"/>
                </a:lnTo>
                <a:lnTo>
                  <a:pt x="4453" y="18517"/>
                </a:lnTo>
                <a:lnTo>
                  <a:pt x="3358" y="18566"/>
                </a:lnTo>
                <a:lnTo>
                  <a:pt x="2701" y="18566"/>
                </a:lnTo>
                <a:lnTo>
                  <a:pt x="2360" y="18590"/>
                </a:lnTo>
                <a:lnTo>
                  <a:pt x="2020" y="18639"/>
                </a:lnTo>
                <a:lnTo>
                  <a:pt x="1971" y="18590"/>
                </a:lnTo>
                <a:lnTo>
                  <a:pt x="1922" y="18517"/>
                </a:lnTo>
                <a:lnTo>
                  <a:pt x="1849" y="18493"/>
                </a:lnTo>
                <a:lnTo>
                  <a:pt x="1776" y="18493"/>
                </a:lnTo>
                <a:lnTo>
                  <a:pt x="1703" y="18298"/>
                </a:lnTo>
                <a:lnTo>
                  <a:pt x="1655" y="18103"/>
                </a:lnTo>
                <a:lnTo>
                  <a:pt x="1703" y="18030"/>
                </a:lnTo>
                <a:lnTo>
                  <a:pt x="1703" y="17957"/>
                </a:lnTo>
                <a:lnTo>
                  <a:pt x="1679" y="17884"/>
                </a:lnTo>
                <a:lnTo>
                  <a:pt x="1631" y="17811"/>
                </a:lnTo>
                <a:lnTo>
                  <a:pt x="1631" y="17398"/>
                </a:lnTo>
                <a:lnTo>
                  <a:pt x="1631" y="17009"/>
                </a:lnTo>
                <a:lnTo>
                  <a:pt x="1679" y="16133"/>
                </a:lnTo>
                <a:lnTo>
                  <a:pt x="1728" y="15281"/>
                </a:lnTo>
                <a:lnTo>
                  <a:pt x="1728" y="15086"/>
                </a:lnTo>
                <a:lnTo>
                  <a:pt x="1752" y="15038"/>
                </a:lnTo>
                <a:lnTo>
                  <a:pt x="1776" y="14965"/>
                </a:lnTo>
                <a:lnTo>
                  <a:pt x="1776" y="14916"/>
                </a:lnTo>
                <a:lnTo>
                  <a:pt x="1728" y="14843"/>
                </a:lnTo>
                <a:lnTo>
                  <a:pt x="1728" y="13018"/>
                </a:lnTo>
                <a:lnTo>
                  <a:pt x="1801" y="12945"/>
                </a:lnTo>
                <a:lnTo>
                  <a:pt x="1825" y="12848"/>
                </a:lnTo>
                <a:lnTo>
                  <a:pt x="1825" y="12775"/>
                </a:lnTo>
                <a:lnTo>
                  <a:pt x="1776" y="12726"/>
                </a:lnTo>
                <a:lnTo>
                  <a:pt x="1728" y="12677"/>
                </a:lnTo>
                <a:lnTo>
                  <a:pt x="1728" y="11071"/>
                </a:lnTo>
                <a:lnTo>
                  <a:pt x="1752" y="11023"/>
                </a:lnTo>
                <a:lnTo>
                  <a:pt x="1752" y="10974"/>
                </a:lnTo>
                <a:lnTo>
                  <a:pt x="1752" y="10925"/>
                </a:lnTo>
                <a:lnTo>
                  <a:pt x="1728" y="10852"/>
                </a:lnTo>
                <a:lnTo>
                  <a:pt x="1728" y="10049"/>
                </a:lnTo>
                <a:lnTo>
                  <a:pt x="1801" y="7373"/>
                </a:lnTo>
                <a:lnTo>
                  <a:pt x="1874" y="6059"/>
                </a:lnTo>
                <a:lnTo>
                  <a:pt x="1947" y="4721"/>
                </a:lnTo>
                <a:lnTo>
                  <a:pt x="1971" y="4137"/>
                </a:lnTo>
                <a:lnTo>
                  <a:pt x="1971" y="3553"/>
                </a:lnTo>
                <a:lnTo>
                  <a:pt x="1922" y="2969"/>
                </a:lnTo>
                <a:lnTo>
                  <a:pt x="1898" y="2360"/>
                </a:lnTo>
                <a:lnTo>
                  <a:pt x="1849" y="1825"/>
                </a:lnTo>
                <a:lnTo>
                  <a:pt x="1801" y="1290"/>
                </a:lnTo>
                <a:lnTo>
                  <a:pt x="1752" y="925"/>
                </a:lnTo>
                <a:lnTo>
                  <a:pt x="1703" y="755"/>
                </a:lnTo>
                <a:lnTo>
                  <a:pt x="1703" y="560"/>
                </a:lnTo>
                <a:lnTo>
                  <a:pt x="2141" y="609"/>
                </a:lnTo>
                <a:lnTo>
                  <a:pt x="2579" y="609"/>
                </a:lnTo>
                <a:lnTo>
                  <a:pt x="3455" y="584"/>
                </a:lnTo>
                <a:lnTo>
                  <a:pt x="5134" y="511"/>
                </a:lnTo>
                <a:lnTo>
                  <a:pt x="5962" y="487"/>
                </a:lnTo>
                <a:lnTo>
                  <a:pt x="6813" y="463"/>
                </a:lnTo>
                <a:close/>
                <a:moveTo>
                  <a:pt x="1120" y="17544"/>
                </a:moveTo>
                <a:lnTo>
                  <a:pt x="1144" y="17982"/>
                </a:lnTo>
                <a:lnTo>
                  <a:pt x="949" y="18176"/>
                </a:lnTo>
                <a:lnTo>
                  <a:pt x="779" y="18371"/>
                </a:lnTo>
                <a:lnTo>
                  <a:pt x="682" y="18517"/>
                </a:lnTo>
                <a:lnTo>
                  <a:pt x="584" y="18663"/>
                </a:lnTo>
                <a:lnTo>
                  <a:pt x="536" y="18858"/>
                </a:lnTo>
                <a:lnTo>
                  <a:pt x="513" y="19015"/>
                </a:lnTo>
                <a:lnTo>
                  <a:pt x="511" y="18979"/>
                </a:lnTo>
                <a:lnTo>
                  <a:pt x="511" y="18468"/>
                </a:lnTo>
                <a:lnTo>
                  <a:pt x="536" y="17982"/>
                </a:lnTo>
                <a:lnTo>
                  <a:pt x="657" y="17909"/>
                </a:lnTo>
                <a:lnTo>
                  <a:pt x="779" y="17836"/>
                </a:lnTo>
                <a:lnTo>
                  <a:pt x="974" y="17665"/>
                </a:lnTo>
                <a:lnTo>
                  <a:pt x="1120" y="17544"/>
                </a:lnTo>
                <a:close/>
                <a:moveTo>
                  <a:pt x="1266" y="18468"/>
                </a:moveTo>
                <a:lnTo>
                  <a:pt x="1314" y="18663"/>
                </a:lnTo>
                <a:lnTo>
                  <a:pt x="1412" y="18833"/>
                </a:lnTo>
                <a:lnTo>
                  <a:pt x="1144" y="19150"/>
                </a:lnTo>
                <a:lnTo>
                  <a:pt x="876" y="19539"/>
                </a:lnTo>
                <a:lnTo>
                  <a:pt x="633" y="19928"/>
                </a:lnTo>
                <a:lnTo>
                  <a:pt x="584" y="19685"/>
                </a:lnTo>
                <a:lnTo>
                  <a:pt x="536" y="19466"/>
                </a:lnTo>
                <a:lnTo>
                  <a:pt x="514" y="19031"/>
                </a:lnTo>
                <a:lnTo>
                  <a:pt x="514" y="19031"/>
                </a:lnTo>
                <a:lnTo>
                  <a:pt x="536" y="19052"/>
                </a:lnTo>
                <a:lnTo>
                  <a:pt x="584" y="19052"/>
                </a:lnTo>
                <a:lnTo>
                  <a:pt x="779" y="18955"/>
                </a:lnTo>
                <a:lnTo>
                  <a:pt x="949" y="18809"/>
                </a:lnTo>
                <a:lnTo>
                  <a:pt x="1266" y="18468"/>
                </a:lnTo>
                <a:close/>
                <a:moveTo>
                  <a:pt x="15427" y="19101"/>
                </a:moveTo>
                <a:lnTo>
                  <a:pt x="15427" y="19296"/>
                </a:lnTo>
                <a:lnTo>
                  <a:pt x="15427" y="19490"/>
                </a:lnTo>
                <a:lnTo>
                  <a:pt x="15451" y="19904"/>
                </a:lnTo>
                <a:lnTo>
                  <a:pt x="15086" y="19953"/>
                </a:lnTo>
                <a:lnTo>
                  <a:pt x="15086" y="19953"/>
                </a:lnTo>
                <a:lnTo>
                  <a:pt x="15159" y="19734"/>
                </a:lnTo>
                <a:lnTo>
                  <a:pt x="15257" y="19417"/>
                </a:lnTo>
                <a:lnTo>
                  <a:pt x="15281" y="19271"/>
                </a:lnTo>
                <a:lnTo>
                  <a:pt x="15281" y="19101"/>
                </a:lnTo>
                <a:close/>
                <a:moveTo>
                  <a:pt x="15038" y="19101"/>
                </a:moveTo>
                <a:lnTo>
                  <a:pt x="14989" y="19174"/>
                </a:lnTo>
                <a:lnTo>
                  <a:pt x="14940" y="19271"/>
                </a:lnTo>
                <a:lnTo>
                  <a:pt x="14843" y="19442"/>
                </a:lnTo>
                <a:lnTo>
                  <a:pt x="14721" y="19782"/>
                </a:lnTo>
                <a:lnTo>
                  <a:pt x="14600" y="20026"/>
                </a:lnTo>
                <a:lnTo>
                  <a:pt x="14356" y="20050"/>
                </a:lnTo>
                <a:lnTo>
                  <a:pt x="14429" y="19758"/>
                </a:lnTo>
                <a:lnTo>
                  <a:pt x="14502" y="19563"/>
                </a:lnTo>
                <a:lnTo>
                  <a:pt x="14551" y="19344"/>
                </a:lnTo>
                <a:lnTo>
                  <a:pt x="14575" y="19198"/>
                </a:lnTo>
                <a:lnTo>
                  <a:pt x="14551" y="19125"/>
                </a:lnTo>
                <a:lnTo>
                  <a:pt x="15038" y="19101"/>
                </a:lnTo>
                <a:close/>
                <a:moveTo>
                  <a:pt x="9782" y="19052"/>
                </a:moveTo>
                <a:lnTo>
                  <a:pt x="9660" y="19296"/>
                </a:lnTo>
                <a:lnTo>
                  <a:pt x="9563" y="19563"/>
                </a:lnTo>
                <a:lnTo>
                  <a:pt x="9490" y="19831"/>
                </a:lnTo>
                <a:lnTo>
                  <a:pt x="9441" y="20074"/>
                </a:lnTo>
                <a:lnTo>
                  <a:pt x="9028" y="20074"/>
                </a:lnTo>
                <a:lnTo>
                  <a:pt x="9101" y="19831"/>
                </a:lnTo>
                <a:lnTo>
                  <a:pt x="9174" y="19636"/>
                </a:lnTo>
                <a:lnTo>
                  <a:pt x="9320" y="19344"/>
                </a:lnTo>
                <a:lnTo>
                  <a:pt x="9368" y="19174"/>
                </a:lnTo>
                <a:lnTo>
                  <a:pt x="9393" y="19101"/>
                </a:lnTo>
                <a:lnTo>
                  <a:pt x="9368" y="19052"/>
                </a:lnTo>
                <a:close/>
                <a:moveTo>
                  <a:pt x="10779" y="19077"/>
                </a:moveTo>
                <a:lnTo>
                  <a:pt x="10585" y="19296"/>
                </a:lnTo>
                <a:lnTo>
                  <a:pt x="10439" y="19539"/>
                </a:lnTo>
                <a:lnTo>
                  <a:pt x="10366" y="19685"/>
                </a:lnTo>
                <a:lnTo>
                  <a:pt x="10317" y="19807"/>
                </a:lnTo>
                <a:lnTo>
                  <a:pt x="10268" y="19953"/>
                </a:lnTo>
                <a:lnTo>
                  <a:pt x="10244" y="20074"/>
                </a:lnTo>
                <a:lnTo>
                  <a:pt x="9879" y="20074"/>
                </a:lnTo>
                <a:lnTo>
                  <a:pt x="9903" y="19977"/>
                </a:lnTo>
                <a:lnTo>
                  <a:pt x="9976" y="19734"/>
                </a:lnTo>
                <a:lnTo>
                  <a:pt x="10049" y="19515"/>
                </a:lnTo>
                <a:lnTo>
                  <a:pt x="10122" y="19320"/>
                </a:lnTo>
                <a:lnTo>
                  <a:pt x="10195" y="19198"/>
                </a:lnTo>
                <a:lnTo>
                  <a:pt x="10220" y="19077"/>
                </a:lnTo>
                <a:close/>
                <a:moveTo>
                  <a:pt x="9076" y="19028"/>
                </a:moveTo>
                <a:lnTo>
                  <a:pt x="9003" y="19150"/>
                </a:lnTo>
                <a:lnTo>
                  <a:pt x="8906" y="19271"/>
                </a:lnTo>
                <a:lnTo>
                  <a:pt x="8809" y="19466"/>
                </a:lnTo>
                <a:lnTo>
                  <a:pt x="8711" y="19685"/>
                </a:lnTo>
                <a:lnTo>
                  <a:pt x="8638" y="19880"/>
                </a:lnTo>
                <a:lnTo>
                  <a:pt x="8590" y="19977"/>
                </a:lnTo>
                <a:lnTo>
                  <a:pt x="8565" y="20074"/>
                </a:lnTo>
                <a:lnTo>
                  <a:pt x="8054" y="20099"/>
                </a:lnTo>
                <a:lnTo>
                  <a:pt x="8079" y="19953"/>
                </a:lnTo>
                <a:lnTo>
                  <a:pt x="8176" y="19734"/>
                </a:lnTo>
                <a:lnTo>
                  <a:pt x="8273" y="19490"/>
                </a:lnTo>
                <a:lnTo>
                  <a:pt x="8395" y="19296"/>
                </a:lnTo>
                <a:lnTo>
                  <a:pt x="8468" y="19150"/>
                </a:lnTo>
                <a:lnTo>
                  <a:pt x="8517" y="19028"/>
                </a:lnTo>
                <a:close/>
                <a:moveTo>
                  <a:pt x="10901" y="19077"/>
                </a:moveTo>
                <a:lnTo>
                  <a:pt x="10998" y="19101"/>
                </a:lnTo>
                <a:lnTo>
                  <a:pt x="11631" y="19101"/>
                </a:lnTo>
                <a:lnTo>
                  <a:pt x="11509" y="19247"/>
                </a:lnTo>
                <a:lnTo>
                  <a:pt x="11412" y="19393"/>
                </a:lnTo>
                <a:lnTo>
                  <a:pt x="11266" y="19685"/>
                </a:lnTo>
                <a:lnTo>
                  <a:pt x="11193" y="19880"/>
                </a:lnTo>
                <a:lnTo>
                  <a:pt x="11144" y="20001"/>
                </a:lnTo>
                <a:lnTo>
                  <a:pt x="11144" y="20099"/>
                </a:lnTo>
                <a:lnTo>
                  <a:pt x="11047" y="20099"/>
                </a:lnTo>
                <a:lnTo>
                  <a:pt x="10609" y="20074"/>
                </a:lnTo>
                <a:lnTo>
                  <a:pt x="10658" y="19831"/>
                </a:lnTo>
                <a:lnTo>
                  <a:pt x="10731" y="19588"/>
                </a:lnTo>
                <a:lnTo>
                  <a:pt x="10901" y="19077"/>
                </a:lnTo>
                <a:close/>
                <a:moveTo>
                  <a:pt x="14356" y="19125"/>
                </a:moveTo>
                <a:lnTo>
                  <a:pt x="14308" y="19198"/>
                </a:lnTo>
                <a:lnTo>
                  <a:pt x="14186" y="19393"/>
                </a:lnTo>
                <a:lnTo>
                  <a:pt x="14089" y="19563"/>
                </a:lnTo>
                <a:lnTo>
                  <a:pt x="13991" y="19782"/>
                </a:lnTo>
                <a:lnTo>
                  <a:pt x="13918" y="20001"/>
                </a:lnTo>
                <a:lnTo>
                  <a:pt x="13870" y="20074"/>
                </a:lnTo>
                <a:lnTo>
                  <a:pt x="13334" y="20099"/>
                </a:lnTo>
                <a:lnTo>
                  <a:pt x="13432" y="19880"/>
                </a:lnTo>
                <a:lnTo>
                  <a:pt x="13529" y="19685"/>
                </a:lnTo>
                <a:lnTo>
                  <a:pt x="13651" y="19393"/>
                </a:lnTo>
                <a:lnTo>
                  <a:pt x="13675" y="19344"/>
                </a:lnTo>
                <a:lnTo>
                  <a:pt x="13675" y="19271"/>
                </a:lnTo>
                <a:lnTo>
                  <a:pt x="13675" y="19198"/>
                </a:lnTo>
                <a:lnTo>
                  <a:pt x="13675" y="19150"/>
                </a:lnTo>
                <a:lnTo>
                  <a:pt x="13675" y="19125"/>
                </a:lnTo>
                <a:close/>
                <a:moveTo>
                  <a:pt x="7665" y="18979"/>
                </a:moveTo>
                <a:lnTo>
                  <a:pt x="8176" y="19004"/>
                </a:lnTo>
                <a:lnTo>
                  <a:pt x="8079" y="19125"/>
                </a:lnTo>
                <a:lnTo>
                  <a:pt x="7981" y="19271"/>
                </a:lnTo>
                <a:lnTo>
                  <a:pt x="7860" y="19490"/>
                </a:lnTo>
                <a:lnTo>
                  <a:pt x="7738" y="19782"/>
                </a:lnTo>
                <a:lnTo>
                  <a:pt x="7689" y="19953"/>
                </a:lnTo>
                <a:lnTo>
                  <a:pt x="7689" y="20099"/>
                </a:lnTo>
                <a:lnTo>
                  <a:pt x="6984" y="20123"/>
                </a:lnTo>
                <a:lnTo>
                  <a:pt x="7057" y="19977"/>
                </a:lnTo>
                <a:lnTo>
                  <a:pt x="7130" y="19831"/>
                </a:lnTo>
                <a:lnTo>
                  <a:pt x="7324" y="19563"/>
                </a:lnTo>
                <a:lnTo>
                  <a:pt x="7519" y="19271"/>
                </a:lnTo>
                <a:lnTo>
                  <a:pt x="7592" y="19125"/>
                </a:lnTo>
                <a:lnTo>
                  <a:pt x="7665" y="18979"/>
                </a:lnTo>
                <a:close/>
                <a:moveTo>
                  <a:pt x="11972" y="19101"/>
                </a:moveTo>
                <a:lnTo>
                  <a:pt x="12556" y="19125"/>
                </a:lnTo>
                <a:lnTo>
                  <a:pt x="12483" y="19223"/>
                </a:lnTo>
                <a:lnTo>
                  <a:pt x="12410" y="19320"/>
                </a:lnTo>
                <a:lnTo>
                  <a:pt x="12312" y="19563"/>
                </a:lnTo>
                <a:lnTo>
                  <a:pt x="12239" y="19855"/>
                </a:lnTo>
                <a:lnTo>
                  <a:pt x="12166" y="20123"/>
                </a:lnTo>
                <a:lnTo>
                  <a:pt x="11558" y="20099"/>
                </a:lnTo>
                <a:lnTo>
                  <a:pt x="11582" y="19953"/>
                </a:lnTo>
                <a:lnTo>
                  <a:pt x="11655" y="19807"/>
                </a:lnTo>
                <a:lnTo>
                  <a:pt x="11801" y="19563"/>
                </a:lnTo>
                <a:lnTo>
                  <a:pt x="11899" y="19369"/>
                </a:lnTo>
                <a:lnTo>
                  <a:pt x="11947" y="19247"/>
                </a:lnTo>
                <a:lnTo>
                  <a:pt x="11972" y="19101"/>
                </a:lnTo>
                <a:close/>
                <a:moveTo>
                  <a:pt x="13602" y="19125"/>
                </a:moveTo>
                <a:lnTo>
                  <a:pt x="13505" y="19174"/>
                </a:lnTo>
                <a:lnTo>
                  <a:pt x="13383" y="19247"/>
                </a:lnTo>
                <a:lnTo>
                  <a:pt x="13261" y="19393"/>
                </a:lnTo>
                <a:lnTo>
                  <a:pt x="13164" y="19539"/>
                </a:lnTo>
                <a:lnTo>
                  <a:pt x="13018" y="19831"/>
                </a:lnTo>
                <a:lnTo>
                  <a:pt x="12896" y="20123"/>
                </a:lnTo>
                <a:lnTo>
                  <a:pt x="12580" y="20123"/>
                </a:lnTo>
                <a:lnTo>
                  <a:pt x="12653" y="19807"/>
                </a:lnTo>
                <a:lnTo>
                  <a:pt x="12750" y="19490"/>
                </a:lnTo>
                <a:lnTo>
                  <a:pt x="12848" y="19150"/>
                </a:lnTo>
                <a:lnTo>
                  <a:pt x="12848" y="19125"/>
                </a:lnTo>
                <a:close/>
                <a:moveTo>
                  <a:pt x="6813" y="18955"/>
                </a:moveTo>
                <a:lnTo>
                  <a:pt x="7300" y="18979"/>
                </a:lnTo>
                <a:lnTo>
                  <a:pt x="7178" y="19101"/>
                </a:lnTo>
                <a:lnTo>
                  <a:pt x="7081" y="19223"/>
                </a:lnTo>
                <a:lnTo>
                  <a:pt x="6862" y="19515"/>
                </a:lnTo>
                <a:lnTo>
                  <a:pt x="6716" y="19831"/>
                </a:lnTo>
                <a:lnTo>
                  <a:pt x="6594" y="20147"/>
                </a:lnTo>
                <a:lnTo>
                  <a:pt x="6278" y="20147"/>
                </a:lnTo>
                <a:lnTo>
                  <a:pt x="6351" y="20001"/>
                </a:lnTo>
                <a:lnTo>
                  <a:pt x="6375" y="19855"/>
                </a:lnTo>
                <a:lnTo>
                  <a:pt x="6424" y="19685"/>
                </a:lnTo>
                <a:lnTo>
                  <a:pt x="6473" y="19539"/>
                </a:lnTo>
                <a:lnTo>
                  <a:pt x="6643" y="19247"/>
                </a:lnTo>
                <a:lnTo>
                  <a:pt x="6813" y="18955"/>
                </a:lnTo>
                <a:close/>
                <a:moveTo>
                  <a:pt x="6375" y="18955"/>
                </a:moveTo>
                <a:lnTo>
                  <a:pt x="6229" y="19198"/>
                </a:lnTo>
                <a:lnTo>
                  <a:pt x="6132" y="19417"/>
                </a:lnTo>
                <a:lnTo>
                  <a:pt x="6035" y="19588"/>
                </a:lnTo>
                <a:lnTo>
                  <a:pt x="5962" y="19782"/>
                </a:lnTo>
                <a:lnTo>
                  <a:pt x="5913" y="19977"/>
                </a:lnTo>
                <a:lnTo>
                  <a:pt x="5913" y="20074"/>
                </a:lnTo>
                <a:lnTo>
                  <a:pt x="5937" y="20172"/>
                </a:lnTo>
                <a:lnTo>
                  <a:pt x="5086" y="20220"/>
                </a:lnTo>
                <a:lnTo>
                  <a:pt x="5207" y="19977"/>
                </a:lnTo>
                <a:lnTo>
                  <a:pt x="5305" y="19734"/>
                </a:lnTo>
                <a:lnTo>
                  <a:pt x="5572" y="19320"/>
                </a:lnTo>
                <a:lnTo>
                  <a:pt x="5670" y="19150"/>
                </a:lnTo>
                <a:lnTo>
                  <a:pt x="5718" y="19052"/>
                </a:lnTo>
                <a:lnTo>
                  <a:pt x="5743" y="19004"/>
                </a:lnTo>
                <a:lnTo>
                  <a:pt x="5694" y="19052"/>
                </a:lnTo>
                <a:lnTo>
                  <a:pt x="5694" y="19052"/>
                </a:lnTo>
                <a:lnTo>
                  <a:pt x="5718" y="19004"/>
                </a:lnTo>
                <a:lnTo>
                  <a:pt x="5718" y="18955"/>
                </a:lnTo>
                <a:close/>
                <a:moveTo>
                  <a:pt x="5451" y="18955"/>
                </a:moveTo>
                <a:lnTo>
                  <a:pt x="5305" y="19125"/>
                </a:lnTo>
                <a:lnTo>
                  <a:pt x="5183" y="19296"/>
                </a:lnTo>
                <a:lnTo>
                  <a:pt x="4940" y="19685"/>
                </a:lnTo>
                <a:lnTo>
                  <a:pt x="4794" y="19953"/>
                </a:lnTo>
                <a:lnTo>
                  <a:pt x="4745" y="20099"/>
                </a:lnTo>
                <a:lnTo>
                  <a:pt x="4721" y="20220"/>
                </a:lnTo>
                <a:lnTo>
                  <a:pt x="4210" y="20269"/>
                </a:lnTo>
                <a:lnTo>
                  <a:pt x="4210" y="20196"/>
                </a:lnTo>
                <a:lnTo>
                  <a:pt x="4307" y="19953"/>
                </a:lnTo>
                <a:lnTo>
                  <a:pt x="4429" y="19709"/>
                </a:lnTo>
                <a:lnTo>
                  <a:pt x="4623" y="19369"/>
                </a:lnTo>
                <a:lnTo>
                  <a:pt x="4672" y="19271"/>
                </a:lnTo>
                <a:lnTo>
                  <a:pt x="4696" y="19198"/>
                </a:lnTo>
                <a:lnTo>
                  <a:pt x="4696" y="19101"/>
                </a:lnTo>
                <a:lnTo>
                  <a:pt x="4672" y="19004"/>
                </a:lnTo>
                <a:lnTo>
                  <a:pt x="4550" y="19004"/>
                </a:lnTo>
                <a:lnTo>
                  <a:pt x="4453" y="19077"/>
                </a:lnTo>
                <a:lnTo>
                  <a:pt x="4356" y="19150"/>
                </a:lnTo>
                <a:lnTo>
                  <a:pt x="4258" y="19271"/>
                </a:lnTo>
                <a:lnTo>
                  <a:pt x="4112" y="19490"/>
                </a:lnTo>
                <a:lnTo>
                  <a:pt x="4015" y="19709"/>
                </a:lnTo>
                <a:lnTo>
                  <a:pt x="3869" y="19977"/>
                </a:lnTo>
                <a:lnTo>
                  <a:pt x="3820" y="20123"/>
                </a:lnTo>
                <a:lnTo>
                  <a:pt x="3772" y="20293"/>
                </a:lnTo>
                <a:lnTo>
                  <a:pt x="3358" y="20318"/>
                </a:lnTo>
                <a:lnTo>
                  <a:pt x="3382" y="20172"/>
                </a:lnTo>
                <a:lnTo>
                  <a:pt x="3455" y="19928"/>
                </a:lnTo>
                <a:lnTo>
                  <a:pt x="3553" y="19709"/>
                </a:lnTo>
                <a:lnTo>
                  <a:pt x="3747" y="19320"/>
                </a:lnTo>
                <a:lnTo>
                  <a:pt x="3942" y="18955"/>
                </a:lnTo>
                <a:close/>
                <a:moveTo>
                  <a:pt x="1825" y="19028"/>
                </a:moveTo>
                <a:lnTo>
                  <a:pt x="2166" y="19052"/>
                </a:lnTo>
                <a:lnTo>
                  <a:pt x="2482" y="19052"/>
                </a:lnTo>
                <a:lnTo>
                  <a:pt x="2214" y="19393"/>
                </a:lnTo>
                <a:lnTo>
                  <a:pt x="1971" y="19758"/>
                </a:lnTo>
                <a:lnTo>
                  <a:pt x="1752" y="20099"/>
                </a:lnTo>
                <a:lnTo>
                  <a:pt x="1679" y="20245"/>
                </a:lnTo>
                <a:lnTo>
                  <a:pt x="1631" y="20366"/>
                </a:lnTo>
                <a:lnTo>
                  <a:pt x="1558" y="20366"/>
                </a:lnTo>
                <a:lnTo>
                  <a:pt x="1217" y="20342"/>
                </a:lnTo>
                <a:lnTo>
                  <a:pt x="876" y="20318"/>
                </a:lnTo>
                <a:lnTo>
                  <a:pt x="1120" y="20001"/>
                </a:lnTo>
                <a:lnTo>
                  <a:pt x="1363" y="19685"/>
                </a:lnTo>
                <a:lnTo>
                  <a:pt x="1582" y="19344"/>
                </a:lnTo>
                <a:lnTo>
                  <a:pt x="1825" y="19028"/>
                </a:lnTo>
                <a:close/>
                <a:moveTo>
                  <a:pt x="3650" y="18955"/>
                </a:moveTo>
                <a:lnTo>
                  <a:pt x="3528" y="19077"/>
                </a:lnTo>
                <a:lnTo>
                  <a:pt x="3431" y="19223"/>
                </a:lnTo>
                <a:lnTo>
                  <a:pt x="3236" y="19539"/>
                </a:lnTo>
                <a:lnTo>
                  <a:pt x="3163" y="19709"/>
                </a:lnTo>
                <a:lnTo>
                  <a:pt x="3066" y="19904"/>
                </a:lnTo>
                <a:lnTo>
                  <a:pt x="2993" y="20123"/>
                </a:lnTo>
                <a:lnTo>
                  <a:pt x="2993" y="20220"/>
                </a:lnTo>
                <a:lnTo>
                  <a:pt x="2993" y="20342"/>
                </a:lnTo>
                <a:lnTo>
                  <a:pt x="2044" y="20391"/>
                </a:lnTo>
                <a:lnTo>
                  <a:pt x="2214" y="20123"/>
                </a:lnTo>
                <a:lnTo>
                  <a:pt x="2360" y="19928"/>
                </a:lnTo>
                <a:lnTo>
                  <a:pt x="2677" y="19442"/>
                </a:lnTo>
                <a:lnTo>
                  <a:pt x="2847" y="19198"/>
                </a:lnTo>
                <a:lnTo>
                  <a:pt x="2969" y="19101"/>
                </a:lnTo>
                <a:lnTo>
                  <a:pt x="3066" y="19004"/>
                </a:lnTo>
                <a:lnTo>
                  <a:pt x="3650" y="18955"/>
                </a:lnTo>
                <a:close/>
                <a:moveTo>
                  <a:pt x="6619" y="0"/>
                </a:moveTo>
                <a:lnTo>
                  <a:pt x="5791" y="25"/>
                </a:lnTo>
                <a:lnTo>
                  <a:pt x="4940" y="49"/>
                </a:lnTo>
                <a:lnTo>
                  <a:pt x="3261" y="146"/>
                </a:lnTo>
                <a:lnTo>
                  <a:pt x="2068" y="195"/>
                </a:lnTo>
                <a:lnTo>
                  <a:pt x="1874" y="195"/>
                </a:lnTo>
                <a:lnTo>
                  <a:pt x="1703" y="244"/>
                </a:lnTo>
                <a:lnTo>
                  <a:pt x="1631" y="219"/>
                </a:lnTo>
                <a:lnTo>
                  <a:pt x="1582" y="195"/>
                </a:lnTo>
                <a:lnTo>
                  <a:pt x="1509" y="219"/>
                </a:lnTo>
                <a:lnTo>
                  <a:pt x="1460" y="268"/>
                </a:lnTo>
                <a:lnTo>
                  <a:pt x="1387" y="390"/>
                </a:lnTo>
                <a:lnTo>
                  <a:pt x="1363" y="511"/>
                </a:lnTo>
                <a:lnTo>
                  <a:pt x="1339" y="755"/>
                </a:lnTo>
                <a:lnTo>
                  <a:pt x="1339" y="1047"/>
                </a:lnTo>
                <a:lnTo>
                  <a:pt x="1387" y="1314"/>
                </a:lnTo>
                <a:lnTo>
                  <a:pt x="1217" y="1290"/>
                </a:lnTo>
                <a:lnTo>
                  <a:pt x="1047" y="1290"/>
                </a:lnTo>
                <a:lnTo>
                  <a:pt x="706" y="1314"/>
                </a:lnTo>
                <a:lnTo>
                  <a:pt x="536" y="1314"/>
                </a:lnTo>
                <a:lnTo>
                  <a:pt x="341" y="1338"/>
                </a:lnTo>
                <a:lnTo>
                  <a:pt x="268" y="1363"/>
                </a:lnTo>
                <a:lnTo>
                  <a:pt x="195" y="1411"/>
                </a:lnTo>
                <a:lnTo>
                  <a:pt x="122" y="1460"/>
                </a:lnTo>
                <a:lnTo>
                  <a:pt x="122" y="1557"/>
                </a:lnTo>
                <a:lnTo>
                  <a:pt x="122" y="1630"/>
                </a:lnTo>
                <a:lnTo>
                  <a:pt x="73" y="1874"/>
                </a:lnTo>
                <a:lnTo>
                  <a:pt x="49" y="2117"/>
                </a:lnTo>
                <a:lnTo>
                  <a:pt x="49" y="2652"/>
                </a:lnTo>
                <a:lnTo>
                  <a:pt x="73" y="3674"/>
                </a:lnTo>
                <a:lnTo>
                  <a:pt x="49" y="4891"/>
                </a:lnTo>
                <a:lnTo>
                  <a:pt x="25" y="6083"/>
                </a:lnTo>
                <a:lnTo>
                  <a:pt x="25" y="6765"/>
                </a:lnTo>
                <a:lnTo>
                  <a:pt x="49" y="7446"/>
                </a:lnTo>
                <a:lnTo>
                  <a:pt x="122" y="8809"/>
                </a:lnTo>
                <a:lnTo>
                  <a:pt x="219" y="10171"/>
                </a:lnTo>
                <a:lnTo>
                  <a:pt x="292" y="11534"/>
                </a:lnTo>
                <a:lnTo>
                  <a:pt x="317" y="12166"/>
                </a:lnTo>
                <a:lnTo>
                  <a:pt x="317" y="12799"/>
                </a:lnTo>
                <a:lnTo>
                  <a:pt x="292" y="14064"/>
                </a:lnTo>
                <a:lnTo>
                  <a:pt x="219" y="15330"/>
                </a:lnTo>
                <a:lnTo>
                  <a:pt x="146" y="16595"/>
                </a:lnTo>
                <a:lnTo>
                  <a:pt x="73" y="17519"/>
                </a:lnTo>
                <a:lnTo>
                  <a:pt x="25" y="17982"/>
                </a:lnTo>
                <a:lnTo>
                  <a:pt x="0" y="18444"/>
                </a:lnTo>
                <a:lnTo>
                  <a:pt x="0" y="18931"/>
                </a:lnTo>
                <a:lnTo>
                  <a:pt x="25" y="19393"/>
                </a:lnTo>
                <a:lnTo>
                  <a:pt x="98" y="19831"/>
                </a:lnTo>
                <a:lnTo>
                  <a:pt x="146" y="20050"/>
                </a:lnTo>
                <a:lnTo>
                  <a:pt x="219" y="20269"/>
                </a:lnTo>
                <a:lnTo>
                  <a:pt x="268" y="20366"/>
                </a:lnTo>
                <a:lnTo>
                  <a:pt x="365" y="20415"/>
                </a:lnTo>
                <a:lnTo>
                  <a:pt x="463" y="20439"/>
                </a:lnTo>
                <a:lnTo>
                  <a:pt x="536" y="20415"/>
                </a:lnTo>
                <a:lnTo>
                  <a:pt x="560" y="20512"/>
                </a:lnTo>
                <a:lnTo>
                  <a:pt x="609" y="20610"/>
                </a:lnTo>
                <a:lnTo>
                  <a:pt x="706" y="20658"/>
                </a:lnTo>
                <a:lnTo>
                  <a:pt x="803" y="20731"/>
                </a:lnTo>
                <a:lnTo>
                  <a:pt x="1047" y="20804"/>
                </a:lnTo>
                <a:lnTo>
                  <a:pt x="1339" y="20853"/>
                </a:lnTo>
                <a:lnTo>
                  <a:pt x="1631" y="20877"/>
                </a:lnTo>
                <a:lnTo>
                  <a:pt x="1922" y="20877"/>
                </a:lnTo>
                <a:lnTo>
                  <a:pt x="2312" y="20853"/>
                </a:lnTo>
                <a:lnTo>
                  <a:pt x="3188" y="20829"/>
                </a:lnTo>
                <a:lnTo>
                  <a:pt x="4039" y="20780"/>
                </a:lnTo>
                <a:lnTo>
                  <a:pt x="5767" y="20683"/>
                </a:lnTo>
                <a:lnTo>
                  <a:pt x="7057" y="20634"/>
                </a:lnTo>
                <a:lnTo>
                  <a:pt x="8322" y="20585"/>
                </a:lnTo>
                <a:lnTo>
                  <a:pt x="9611" y="20585"/>
                </a:lnTo>
                <a:lnTo>
                  <a:pt x="10877" y="20610"/>
                </a:lnTo>
                <a:lnTo>
                  <a:pt x="12239" y="20634"/>
                </a:lnTo>
                <a:lnTo>
                  <a:pt x="12337" y="20658"/>
                </a:lnTo>
                <a:lnTo>
                  <a:pt x="12434" y="20658"/>
                </a:lnTo>
                <a:lnTo>
                  <a:pt x="12458" y="20634"/>
                </a:lnTo>
                <a:lnTo>
                  <a:pt x="13261" y="20634"/>
                </a:lnTo>
                <a:lnTo>
                  <a:pt x="14040" y="20585"/>
                </a:lnTo>
                <a:lnTo>
                  <a:pt x="14843" y="20512"/>
                </a:lnTo>
                <a:lnTo>
                  <a:pt x="15622" y="20391"/>
                </a:lnTo>
                <a:lnTo>
                  <a:pt x="15695" y="20366"/>
                </a:lnTo>
                <a:lnTo>
                  <a:pt x="15743" y="20342"/>
                </a:lnTo>
                <a:lnTo>
                  <a:pt x="15865" y="20318"/>
                </a:lnTo>
                <a:lnTo>
                  <a:pt x="15962" y="20269"/>
                </a:lnTo>
                <a:lnTo>
                  <a:pt x="16011" y="20172"/>
                </a:lnTo>
                <a:lnTo>
                  <a:pt x="16035" y="20123"/>
                </a:lnTo>
                <a:lnTo>
                  <a:pt x="16035" y="20050"/>
                </a:lnTo>
                <a:lnTo>
                  <a:pt x="16011" y="19807"/>
                </a:lnTo>
                <a:lnTo>
                  <a:pt x="15962" y="19563"/>
                </a:lnTo>
                <a:lnTo>
                  <a:pt x="15938" y="19320"/>
                </a:lnTo>
                <a:lnTo>
                  <a:pt x="15938" y="19077"/>
                </a:lnTo>
                <a:lnTo>
                  <a:pt x="16400" y="19028"/>
                </a:lnTo>
                <a:lnTo>
                  <a:pt x="16522" y="18979"/>
                </a:lnTo>
                <a:lnTo>
                  <a:pt x="16595" y="18906"/>
                </a:lnTo>
                <a:lnTo>
                  <a:pt x="16668" y="18833"/>
                </a:lnTo>
                <a:lnTo>
                  <a:pt x="16717" y="18760"/>
                </a:lnTo>
                <a:lnTo>
                  <a:pt x="16790" y="18347"/>
                </a:lnTo>
                <a:lnTo>
                  <a:pt x="16838" y="17933"/>
                </a:lnTo>
                <a:lnTo>
                  <a:pt x="16863" y="17519"/>
                </a:lnTo>
                <a:lnTo>
                  <a:pt x="16863" y="17106"/>
                </a:lnTo>
                <a:lnTo>
                  <a:pt x="16863" y="16254"/>
                </a:lnTo>
                <a:lnTo>
                  <a:pt x="16838" y="15427"/>
                </a:lnTo>
                <a:lnTo>
                  <a:pt x="16838" y="14429"/>
                </a:lnTo>
                <a:lnTo>
                  <a:pt x="16814" y="13432"/>
                </a:lnTo>
                <a:lnTo>
                  <a:pt x="16765" y="11412"/>
                </a:lnTo>
                <a:lnTo>
                  <a:pt x="16765" y="10414"/>
                </a:lnTo>
                <a:lnTo>
                  <a:pt x="16765" y="9417"/>
                </a:lnTo>
                <a:lnTo>
                  <a:pt x="16814" y="7422"/>
                </a:lnTo>
                <a:lnTo>
                  <a:pt x="16814" y="6473"/>
                </a:lnTo>
                <a:lnTo>
                  <a:pt x="16814" y="5499"/>
                </a:lnTo>
                <a:lnTo>
                  <a:pt x="16814" y="5013"/>
                </a:lnTo>
                <a:lnTo>
                  <a:pt x="16765" y="4550"/>
                </a:lnTo>
                <a:lnTo>
                  <a:pt x="16717" y="4064"/>
                </a:lnTo>
                <a:lnTo>
                  <a:pt x="16619" y="3601"/>
                </a:lnTo>
                <a:lnTo>
                  <a:pt x="16571" y="3553"/>
                </a:lnTo>
                <a:lnTo>
                  <a:pt x="16522" y="3504"/>
                </a:lnTo>
                <a:lnTo>
                  <a:pt x="16425" y="3334"/>
                </a:lnTo>
                <a:lnTo>
                  <a:pt x="16303" y="3188"/>
                </a:lnTo>
                <a:lnTo>
                  <a:pt x="16060" y="2896"/>
                </a:lnTo>
                <a:lnTo>
                  <a:pt x="15792" y="2604"/>
                </a:lnTo>
                <a:lnTo>
                  <a:pt x="15524" y="2336"/>
                </a:lnTo>
                <a:lnTo>
                  <a:pt x="14989" y="1801"/>
                </a:lnTo>
                <a:lnTo>
                  <a:pt x="14502" y="1338"/>
                </a:lnTo>
                <a:lnTo>
                  <a:pt x="14259" y="1119"/>
                </a:lnTo>
                <a:lnTo>
                  <a:pt x="13991" y="901"/>
                </a:lnTo>
                <a:lnTo>
                  <a:pt x="13699" y="633"/>
                </a:lnTo>
                <a:lnTo>
                  <a:pt x="13529" y="487"/>
                </a:lnTo>
                <a:lnTo>
                  <a:pt x="13359" y="390"/>
                </a:lnTo>
                <a:lnTo>
                  <a:pt x="13334" y="317"/>
                </a:lnTo>
                <a:lnTo>
                  <a:pt x="13286" y="292"/>
                </a:lnTo>
                <a:lnTo>
                  <a:pt x="13237" y="268"/>
                </a:lnTo>
                <a:lnTo>
                  <a:pt x="13164" y="244"/>
                </a:lnTo>
                <a:lnTo>
                  <a:pt x="9903" y="73"/>
                </a:lnTo>
                <a:lnTo>
                  <a:pt x="8249" y="25"/>
                </a:lnTo>
                <a:lnTo>
                  <a:pt x="661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577" y="663388"/>
            <a:ext cx="6875930" cy="2246769"/>
          </a:xfrm>
          <a:prstGeom prst="rect">
            <a:avLst/>
          </a:prstGeom>
          <a:noFill/>
        </p:spPr>
        <p:txBody>
          <a:bodyPr wrap="square" rtlCol="0">
            <a:spAutoFit/>
          </a:bodyPr>
          <a:lstStyle/>
          <a:p>
            <a:pPr algn="ctr"/>
            <a:r>
              <a:rPr lang="en-US" sz="2800" dirty="0">
                <a:solidFill>
                  <a:schemeClr val="bg1"/>
                </a:solidFill>
                <a:latin typeface="Bradley Hand ITC" panose="03070402050302030203" pitchFamily="66" charset="0"/>
              </a:rPr>
              <a:t>PTA is </a:t>
            </a:r>
            <a:r>
              <a:rPr lang="en-US" sz="2800" dirty="0" smtClean="0">
                <a:solidFill>
                  <a:schemeClr val="bg1"/>
                </a:solidFill>
                <a:latin typeface="Bradley Hand ITC" panose="03070402050302030203" pitchFamily="66" charset="0"/>
              </a:rPr>
              <a:t>having a 5</a:t>
            </a:r>
            <a:r>
              <a:rPr lang="en-US" sz="2800" baseline="30000" dirty="0" smtClean="0">
                <a:solidFill>
                  <a:schemeClr val="bg1"/>
                </a:solidFill>
                <a:latin typeface="Bradley Hand ITC" panose="03070402050302030203" pitchFamily="66" charset="0"/>
              </a:rPr>
              <a:t>th</a:t>
            </a:r>
            <a:r>
              <a:rPr lang="en-US" sz="2800" dirty="0" smtClean="0">
                <a:solidFill>
                  <a:schemeClr val="bg1"/>
                </a:solidFill>
                <a:latin typeface="Bradley Hand ITC" panose="03070402050302030203" pitchFamily="66" charset="0"/>
              </a:rPr>
              <a:t> </a:t>
            </a:r>
            <a:r>
              <a:rPr lang="en-US" sz="2800" dirty="0">
                <a:solidFill>
                  <a:schemeClr val="bg1"/>
                </a:solidFill>
                <a:latin typeface="Bradley Hand ITC" panose="03070402050302030203" pitchFamily="66" charset="0"/>
              </a:rPr>
              <a:t>grade parent meeting/dance </a:t>
            </a:r>
            <a:r>
              <a:rPr lang="en-US" sz="2800" dirty="0" smtClean="0">
                <a:solidFill>
                  <a:schemeClr val="bg1"/>
                </a:solidFill>
                <a:latin typeface="Bradley Hand ITC" panose="03070402050302030203" pitchFamily="66" charset="0"/>
              </a:rPr>
              <a:t>sometime in May -as </a:t>
            </a:r>
            <a:r>
              <a:rPr lang="en-US" sz="2800" dirty="0">
                <a:solidFill>
                  <a:schemeClr val="bg1"/>
                </a:solidFill>
                <a:latin typeface="Bradley Hand ITC" panose="03070402050302030203" pitchFamily="66" charset="0"/>
              </a:rPr>
              <a:t>another opportunity to be in the building and meet other incoming students. </a:t>
            </a:r>
            <a:endParaRPr lang="en-US" sz="2800" dirty="0" smtClean="0">
              <a:solidFill>
                <a:schemeClr val="bg1"/>
              </a:solidFill>
              <a:latin typeface="Bradley Hand ITC" panose="03070402050302030203" pitchFamily="66" charset="0"/>
            </a:endParaRPr>
          </a:p>
          <a:p>
            <a:pPr algn="ctr"/>
            <a:endParaRPr lang="en-US" sz="2800" dirty="0">
              <a:solidFill>
                <a:schemeClr val="bg1"/>
              </a:solidFill>
              <a:latin typeface="Bradley Hand ITC" panose="03070402050302030203" pitchFamily="66" charset="0"/>
            </a:endParaRPr>
          </a:p>
        </p:txBody>
      </p:sp>
      <p:pic>
        <p:nvPicPr>
          <p:cNvPr id="3" name="Picture 2" descr="Five Ways to Fill Others with Courage | Leadership Frea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505" y="2554895"/>
            <a:ext cx="3188074" cy="2014863"/>
          </a:xfrm>
          <a:prstGeom prst="rect">
            <a:avLst/>
          </a:prstGeom>
        </p:spPr>
      </p:pic>
    </p:spTree>
    <p:extLst>
      <p:ext uri="{BB962C8B-B14F-4D97-AF65-F5344CB8AC3E}">
        <p14:creationId xmlns:p14="http://schemas.microsoft.com/office/powerpoint/2010/main" val="1421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025" y="967974"/>
            <a:ext cx="9156000" cy="3426875"/>
          </a:xfrm>
          <a:prstGeom prst="rect">
            <a:avLst/>
          </a:prstGeom>
        </p:spPr>
        <p:txBody>
          <a:bodyPr lIns="91425" tIns="91425" rIns="91425" bIns="91425" anchor="t" anchorCtr="0">
            <a:noAutofit/>
          </a:bodyPr>
          <a:lstStyle/>
          <a:p>
            <a:r>
              <a:rPr lang="en-US" dirty="0" smtClean="0"/>
              <a:t>5th </a:t>
            </a:r>
            <a:r>
              <a:rPr lang="en-US" dirty="0"/>
              <a:t>Grade Students</a:t>
            </a:r>
            <a:br>
              <a:rPr lang="en-US" dirty="0"/>
            </a:br>
            <a:r>
              <a:rPr lang="en-US" dirty="0"/>
              <a:t>You are invited to an open house at Earle B. Wood Middle School</a:t>
            </a:r>
            <a:br>
              <a:rPr lang="en-US" dirty="0"/>
            </a:br>
            <a:r>
              <a:rPr lang="en-US" dirty="0"/>
              <a:t>Join us on:</a:t>
            </a:r>
            <a:br>
              <a:rPr lang="en-US" dirty="0"/>
            </a:br>
            <a:r>
              <a:rPr lang="en-US" dirty="0" smtClean="0"/>
              <a:t>Wednesday, May </a:t>
            </a:r>
            <a:r>
              <a:rPr lang="en-US" dirty="0" smtClean="0"/>
              <a:t>29</a:t>
            </a:r>
            <a:r>
              <a:rPr lang="en-US" baseline="30000" dirty="0" smtClean="0"/>
              <a:t>th</a:t>
            </a:r>
            <a:r>
              <a:rPr lang="en-US" dirty="0" smtClean="0"/>
              <a:t> </a:t>
            </a:r>
            <a:r>
              <a:rPr lang="en-US" dirty="0" smtClean="0"/>
              <a:t>9:30-10:30</a:t>
            </a:r>
            <a:br>
              <a:rPr lang="en-US" dirty="0" smtClean="0"/>
            </a:br>
            <a:r>
              <a:rPr lang="en-US" dirty="0" smtClean="0"/>
              <a:t>Busses leave at 9:15a.m.</a:t>
            </a:r>
            <a:r>
              <a:rPr lang="en-US" dirty="0"/>
              <a:t/>
            </a:r>
            <a:br>
              <a:rPr lang="en-US" dirty="0"/>
            </a:br>
            <a:endParaRPr lang="en" dirty="0"/>
          </a:p>
        </p:txBody>
      </p:sp>
      <p:sp>
        <p:nvSpPr>
          <p:cNvPr id="55" name="Shape 55"/>
          <p:cNvSpPr txBox="1"/>
          <p:nvPr/>
        </p:nvSpPr>
        <p:spPr>
          <a:xfrm>
            <a:off x="835275" y="1504950"/>
            <a:ext cx="7473300" cy="826499"/>
          </a:xfrm>
          <a:prstGeom prst="rect">
            <a:avLst/>
          </a:prstGeom>
          <a:noFill/>
          <a:ln>
            <a:noFill/>
          </a:ln>
        </p:spPr>
        <p:txBody>
          <a:bodyPr lIns="91425" tIns="91425" rIns="91425" bIns="91425" anchor="t" anchorCtr="0">
            <a:noAutofit/>
          </a:bodyPr>
          <a:lstStyle/>
          <a:p>
            <a:pPr lvl="0" rtl="0">
              <a:spcBef>
                <a:spcPts val="600"/>
              </a:spcBef>
              <a:buNone/>
            </a:pPr>
            <a:endParaRPr lang="en" sz="1200" b="1" dirty="0">
              <a:solidFill>
                <a:srgbClr val="FFFFFF"/>
              </a:solidFill>
              <a:latin typeface="Sniglet"/>
              <a:ea typeface="Sniglet"/>
              <a:cs typeface="Sniglet"/>
              <a:sym typeface="Sniglet"/>
            </a:endParaRPr>
          </a:p>
        </p:txBody>
      </p:sp>
      <p:sp>
        <p:nvSpPr>
          <p:cNvPr id="56" name="Shape 56"/>
          <p:cNvSpPr txBox="1"/>
          <p:nvPr/>
        </p:nvSpPr>
        <p:spPr>
          <a:xfrm>
            <a:off x="1754541" y="1305128"/>
            <a:ext cx="3429600" cy="2207100"/>
          </a:xfrm>
          <a:prstGeom prst="rect">
            <a:avLst/>
          </a:prstGeom>
          <a:noFill/>
          <a:ln>
            <a:noFill/>
          </a:ln>
        </p:spPr>
        <p:txBody>
          <a:bodyPr lIns="91425" tIns="91425" rIns="91425" bIns="91425" anchor="t" anchorCtr="0">
            <a:noAutofit/>
          </a:bodyPr>
          <a:lstStyle/>
          <a:p>
            <a:pPr lvl="0" rtl="0">
              <a:spcBef>
                <a:spcPts val="600"/>
              </a:spcBef>
              <a:buNone/>
            </a:pPr>
            <a:endParaRPr lang="en" sz="1200" dirty="0">
              <a:solidFill>
                <a:srgbClr val="FFFFFF"/>
              </a:solidFill>
              <a:latin typeface="Sniglet"/>
              <a:ea typeface="Sniglet"/>
              <a:cs typeface="Sniglet"/>
              <a:sym typeface="Sniglet"/>
            </a:endParaRPr>
          </a:p>
        </p:txBody>
      </p:sp>
      <p:sp>
        <p:nvSpPr>
          <p:cNvPr id="57" name="Shape 57"/>
          <p:cNvSpPr txBox="1"/>
          <p:nvPr/>
        </p:nvSpPr>
        <p:spPr>
          <a:xfrm>
            <a:off x="4729081" y="2187750"/>
            <a:ext cx="3579599" cy="2207100"/>
          </a:xfrm>
          <a:prstGeom prst="rect">
            <a:avLst/>
          </a:prstGeom>
          <a:noFill/>
          <a:ln>
            <a:noFill/>
          </a:ln>
        </p:spPr>
        <p:txBody>
          <a:bodyPr lIns="91425" tIns="91425" rIns="91425" bIns="91425" anchor="t" anchorCtr="0">
            <a:noAutofit/>
          </a:bodyPr>
          <a:lstStyle/>
          <a:p>
            <a:pPr lvl="0" rtl="0">
              <a:spcBef>
                <a:spcPts val="600"/>
              </a:spcBef>
              <a:buNone/>
            </a:pPr>
            <a:endParaRPr lang="en" sz="1200" dirty="0">
              <a:solidFill>
                <a:srgbClr val="FFFFFF"/>
              </a:solidFill>
              <a:latin typeface="Sniglet"/>
              <a:ea typeface="Sniglet"/>
              <a:cs typeface="Sniglet"/>
              <a:sym typeface="Sniglet"/>
            </a:endParaRPr>
          </a:p>
        </p:txBody>
      </p:sp>
      <p:sp>
        <p:nvSpPr>
          <p:cNvPr id="58" name="Shape 58"/>
          <p:cNvSpPr txBox="1"/>
          <p:nvPr/>
        </p:nvSpPr>
        <p:spPr>
          <a:xfrm>
            <a:off x="835275" y="3982125"/>
            <a:ext cx="7473300" cy="826499"/>
          </a:xfrm>
          <a:prstGeom prst="rect">
            <a:avLst/>
          </a:prstGeom>
          <a:noFill/>
          <a:ln>
            <a:noFill/>
          </a:ln>
        </p:spPr>
        <p:txBody>
          <a:bodyPr lIns="91425" tIns="91425" rIns="91425" bIns="91425" anchor="t" anchorCtr="0">
            <a:noAutofit/>
          </a:bodyPr>
          <a:lstStyle/>
          <a:p>
            <a:pPr lvl="0" rtl="0">
              <a:spcBef>
                <a:spcPts val="1000"/>
              </a:spcBef>
              <a:spcAft>
                <a:spcPts val="1000"/>
              </a:spcAft>
              <a:buNone/>
            </a:pPr>
            <a:endParaRPr sz="1200" dirty="0">
              <a:solidFill>
                <a:srgbClr val="FFFFFF"/>
              </a:solidFill>
              <a:latin typeface="Sniglet"/>
              <a:ea typeface="Sniglet"/>
              <a:cs typeface="Sniglet"/>
              <a:sym typeface="Sniglet"/>
            </a:endParaRPr>
          </a:p>
          <a:p>
            <a:pPr lvl="0" rtl="0">
              <a:spcBef>
                <a:spcPts val="1000"/>
              </a:spcBef>
              <a:spcAft>
                <a:spcPts val="1000"/>
              </a:spcAft>
              <a:buNone/>
            </a:pPr>
            <a:endParaRPr sz="1200" dirty="0">
              <a:solidFill>
                <a:srgbClr val="FFFFFF"/>
              </a:solidFill>
              <a:latin typeface="Sniglet"/>
              <a:ea typeface="Sniglet"/>
              <a:cs typeface="Sniglet"/>
              <a:sym typeface="Sniglet"/>
            </a:endParaRPr>
          </a:p>
        </p:txBody>
      </p:sp>
      <p:sp>
        <p:nvSpPr>
          <p:cNvPr id="2" name="Rectangle 1"/>
          <p:cNvSpPr/>
          <p:nvPr/>
        </p:nvSpPr>
        <p:spPr>
          <a:xfrm>
            <a:off x="3612777" y="264114"/>
            <a:ext cx="1116304" cy="830997"/>
          </a:xfrm>
          <a:prstGeom prst="rect">
            <a:avLst/>
          </a:prstGeom>
        </p:spPr>
        <p:txBody>
          <a:bodyPr wrap="square">
            <a:spAutoFit/>
          </a:bodyPr>
          <a:lstStyle/>
          <a:p>
            <a:r>
              <a:rPr lang="en" sz="4800" dirty="0">
                <a:solidFill>
                  <a:srgbClr val="FFFFFF"/>
                </a:solidFill>
                <a:latin typeface="Sniglet"/>
                <a:ea typeface="Sniglet"/>
                <a:cs typeface="Sniglet"/>
                <a:sym typeface="Sniglet"/>
              </a:rPr>
              <a:t>👪</a:t>
            </a:r>
            <a:endParaRPr lang="en-US" sz="4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803</TotalTime>
  <Words>1010</Words>
  <Application>Microsoft Office PowerPoint</Application>
  <PresentationFormat>On-screen Show (16:9)</PresentationFormat>
  <Paragraphs>69</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Wingdings</vt:lpstr>
      <vt:lpstr>Bradley Hand ITC</vt:lpstr>
      <vt:lpstr>Arial</vt:lpstr>
      <vt:lpstr>Sniglet</vt:lpstr>
      <vt:lpstr>Walter Turncoat</vt:lpstr>
      <vt:lpstr>Ursula template</vt:lpstr>
      <vt:lpstr>From 5th Grade to  Middle School  The Transition</vt:lpstr>
      <vt:lpstr>hello!</vt:lpstr>
      <vt:lpstr>PowerPoint Presentation</vt:lpstr>
      <vt:lpstr>Important Dates</vt:lpstr>
      <vt:lpstr>Course Selection Information</vt:lpstr>
      <vt:lpstr>Courses</vt:lpstr>
      <vt:lpstr>Information Night for Parents of Incoming 6th Grade Students</vt:lpstr>
      <vt:lpstr>PowerPoint Presentation</vt:lpstr>
      <vt:lpstr>5th Grade Students You are invited to an open house at Earle B. Wood Middle School Join us on: Wednesday, May 29th 9:30-10:30 Busses leave at 9:15a.m.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5th Grade to  Middle School  The Transition</dc:title>
  <dc:creator>Tanen, Julie M</dc:creator>
  <cp:lastModifiedBy>MCPS</cp:lastModifiedBy>
  <cp:revision>49</cp:revision>
  <cp:lastPrinted>2019-01-22T15:14:10Z</cp:lastPrinted>
  <dcterms:modified xsi:type="dcterms:W3CDTF">2019-01-22T16:35:36Z</dcterms:modified>
</cp:coreProperties>
</file>